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6DC6A4-B2DC-460F-8A6B-3192B56EA5E9}" v="2" dt="2023-01-13T15:25:30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ttlová Ivona" userId="969e7a03-6996-450b-a82b-2611916b310d" providerId="ADAL" clId="{FB6DC6A4-B2DC-460F-8A6B-3192B56EA5E9}"/>
    <pc:docChg chg="undo custSel addSld delSld modSld">
      <pc:chgData name="Mottlová Ivona" userId="969e7a03-6996-450b-a82b-2611916b310d" providerId="ADAL" clId="{FB6DC6A4-B2DC-460F-8A6B-3192B56EA5E9}" dt="2023-01-15T20:57:21.729" v="2945" actId="20577"/>
      <pc:docMkLst>
        <pc:docMk/>
      </pc:docMkLst>
      <pc:sldChg chg="modSp mod">
        <pc:chgData name="Mottlová Ivona" userId="969e7a03-6996-450b-a82b-2611916b310d" providerId="ADAL" clId="{FB6DC6A4-B2DC-460F-8A6B-3192B56EA5E9}" dt="2023-01-13T15:07:32.123" v="243" actId="255"/>
        <pc:sldMkLst>
          <pc:docMk/>
          <pc:sldMk cId="2211312336" sldId="256"/>
        </pc:sldMkLst>
        <pc:spChg chg="mod">
          <ac:chgData name="Mottlová Ivona" userId="969e7a03-6996-450b-a82b-2611916b310d" providerId="ADAL" clId="{FB6DC6A4-B2DC-460F-8A6B-3192B56EA5E9}" dt="2023-01-13T15:04:46.970" v="190"/>
          <ac:spMkLst>
            <pc:docMk/>
            <pc:sldMk cId="2211312336" sldId="256"/>
            <ac:spMk id="2" creationId="{33FDDD25-905A-67FB-573C-D289F54C88D5}"/>
          </ac:spMkLst>
        </pc:spChg>
        <pc:spChg chg="mod">
          <ac:chgData name="Mottlová Ivona" userId="969e7a03-6996-450b-a82b-2611916b310d" providerId="ADAL" clId="{FB6DC6A4-B2DC-460F-8A6B-3192B56EA5E9}" dt="2023-01-13T15:07:32.123" v="243" actId="255"/>
          <ac:spMkLst>
            <pc:docMk/>
            <pc:sldMk cId="2211312336" sldId="256"/>
            <ac:spMk id="3" creationId="{A8011F99-E937-B593-23C1-A3CCB2573E22}"/>
          </ac:spMkLst>
        </pc:spChg>
      </pc:sldChg>
      <pc:sldChg chg="modSp new mod">
        <pc:chgData name="Mottlová Ivona" userId="969e7a03-6996-450b-a82b-2611916b310d" providerId="ADAL" clId="{FB6DC6A4-B2DC-460F-8A6B-3192B56EA5E9}" dt="2023-01-15T20:57:21.729" v="2945" actId="20577"/>
        <pc:sldMkLst>
          <pc:docMk/>
          <pc:sldMk cId="783255729" sldId="257"/>
        </pc:sldMkLst>
        <pc:spChg chg="mod">
          <ac:chgData name="Mottlová Ivona" userId="969e7a03-6996-450b-a82b-2611916b310d" providerId="ADAL" clId="{FB6DC6A4-B2DC-460F-8A6B-3192B56EA5E9}" dt="2023-01-13T16:37:00.315" v="876" actId="255"/>
          <ac:spMkLst>
            <pc:docMk/>
            <pc:sldMk cId="783255729" sldId="257"/>
            <ac:spMk id="2" creationId="{0C626E97-4EB7-E07A-5489-5A3AF084A0B5}"/>
          </ac:spMkLst>
        </pc:spChg>
        <pc:spChg chg="mod">
          <ac:chgData name="Mottlová Ivona" userId="969e7a03-6996-450b-a82b-2611916b310d" providerId="ADAL" clId="{FB6DC6A4-B2DC-460F-8A6B-3192B56EA5E9}" dt="2023-01-15T20:57:21.729" v="2945" actId="20577"/>
          <ac:spMkLst>
            <pc:docMk/>
            <pc:sldMk cId="783255729" sldId="257"/>
            <ac:spMk id="3" creationId="{43E8F313-8496-0F2B-E588-A20CF42ED504}"/>
          </ac:spMkLst>
        </pc:spChg>
      </pc:sldChg>
      <pc:sldChg chg="modSp new mod">
        <pc:chgData name="Mottlová Ivona" userId="969e7a03-6996-450b-a82b-2611916b310d" providerId="ADAL" clId="{FB6DC6A4-B2DC-460F-8A6B-3192B56EA5E9}" dt="2023-01-14T18:30:54.051" v="2447" actId="6549"/>
        <pc:sldMkLst>
          <pc:docMk/>
          <pc:sldMk cId="1950510668" sldId="258"/>
        </pc:sldMkLst>
        <pc:spChg chg="mod">
          <ac:chgData name="Mottlová Ivona" userId="969e7a03-6996-450b-a82b-2611916b310d" providerId="ADAL" clId="{FB6DC6A4-B2DC-460F-8A6B-3192B56EA5E9}" dt="2023-01-14T18:30:34.896" v="2442" actId="20577"/>
          <ac:spMkLst>
            <pc:docMk/>
            <pc:sldMk cId="1950510668" sldId="258"/>
            <ac:spMk id="2" creationId="{6E274A8F-9D9C-F60C-C34E-63C7D09D4021}"/>
          </ac:spMkLst>
        </pc:spChg>
        <pc:spChg chg="mod">
          <ac:chgData name="Mottlová Ivona" userId="969e7a03-6996-450b-a82b-2611916b310d" providerId="ADAL" clId="{FB6DC6A4-B2DC-460F-8A6B-3192B56EA5E9}" dt="2023-01-14T18:30:54.051" v="2447" actId="6549"/>
          <ac:spMkLst>
            <pc:docMk/>
            <pc:sldMk cId="1950510668" sldId="258"/>
            <ac:spMk id="3" creationId="{BC018DB2-8D72-567D-12A1-047ED5A8C187}"/>
          </ac:spMkLst>
        </pc:spChg>
      </pc:sldChg>
      <pc:sldChg chg="modSp new mod">
        <pc:chgData name="Mottlová Ivona" userId="969e7a03-6996-450b-a82b-2611916b310d" providerId="ADAL" clId="{FB6DC6A4-B2DC-460F-8A6B-3192B56EA5E9}" dt="2023-01-14T10:25:58.341" v="2369" actId="20577"/>
        <pc:sldMkLst>
          <pc:docMk/>
          <pc:sldMk cId="3090128769" sldId="259"/>
        </pc:sldMkLst>
        <pc:spChg chg="mod">
          <ac:chgData name="Mottlová Ivona" userId="969e7a03-6996-450b-a82b-2611916b310d" providerId="ADAL" clId="{FB6DC6A4-B2DC-460F-8A6B-3192B56EA5E9}" dt="2023-01-14T10:25:58.341" v="2369" actId="20577"/>
          <ac:spMkLst>
            <pc:docMk/>
            <pc:sldMk cId="3090128769" sldId="259"/>
            <ac:spMk id="2" creationId="{7816D588-548A-FDC1-831E-D4838FB6005A}"/>
          </ac:spMkLst>
        </pc:spChg>
        <pc:spChg chg="mod">
          <ac:chgData name="Mottlová Ivona" userId="969e7a03-6996-450b-a82b-2611916b310d" providerId="ADAL" clId="{FB6DC6A4-B2DC-460F-8A6B-3192B56EA5E9}" dt="2023-01-13T16:39:26.991" v="962" actId="20577"/>
          <ac:spMkLst>
            <pc:docMk/>
            <pc:sldMk cId="3090128769" sldId="259"/>
            <ac:spMk id="3" creationId="{196EB5F9-5D40-388E-EF88-D0EEA23A831B}"/>
          </ac:spMkLst>
        </pc:spChg>
      </pc:sldChg>
      <pc:sldChg chg="modSp new mod">
        <pc:chgData name="Mottlová Ivona" userId="969e7a03-6996-450b-a82b-2611916b310d" providerId="ADAL" clId="{FB6DC6A4-B2DC-460F-8A6B-3192B56EA5E9}" dt="2023-01-13T16:44:18.018" v="1271" actId="20577"/>
        <pc:sldMkLst>
          <pc:docMk/>
          <pc:sldMk cId="3874851028" sldId="260"/>
        </pc:sldMkLst>
        <pc:spChg chg="mod">
          <ac:chgData name="Mottlová Ivona" userId="969e7a03-6996-450b-a82b-2611916b310d" providerId="ADAL" clId="{FB6DC6A4-B2DC-460F-8A6B-3192B56EA5E9}" dt="2023-01-13T16:44:09.639" v="1269" actId="255"/>
          <ac:spMkLst>
            <pc:docMk/>
            <pc:sldMk cId="3874851028" sldId="260"/>
            <ac:spMk id="2" creationId="{E550571A-DFA4-D7FF-8CBA-BE7FD540782C}"/>
          </ac:spMkLst>
        </pc:spChg>
        <pc:spChg chg="mod">
          <ac:chgData name="Mottlová Ivona" userId="969e7a03-6996-450b-a82b-2611916b310d" providerId="ADAL" clId="{FB6DC6A4-B2DC-460F-8A6B-3192B56EA5E9}" dt="2023-01-13T16:44:18.018" v="1271" actId="20577"/>
          <ac:spMkLst>
            <pc:docMk/>
            <pc:sldMk cId="3874851028" sldId="260"/>
            <ac:spMk id="3" creationId="{6A087B38-FFEE-C58E-2F3B-34E3925B2CB8}"/>
          </ac:spMkLst>
        </pc:spChg>
      </pc:sldChg>
      <pc:sldChg chg="modSp new mod">
        <pc:chgData name="Mottlová Ivona" userId="969e7a03-6996-450b-a82b-2611916b310d" providerId="ADAL" clId="{FB6DC6A4-B2DC-460F-8A6B-3192B56EA5E9}" dt="2023-01-13T16:46:29.466" v="1416" actId="20577"/>
        <pc:sldMkLst>
          <pc:docMk/>
          <pc:sldMk cId="4206892305" sldId="261"/>
        </pc:sldMkLst>
        <pc:spChg chg="mod">
          <ac:chgData name="Mottlová Ivona" userId="969e7a03-6996-450b-a82b-2611916b310d" providerId="ADAL" clId="{FB6DC6A4-B2DC-460F-8A6B-3192B56EA5E9}" dt="2023-01-13T16:46:09.124" v="1395" actId="255"/>
          <ac:spMkLst>
            <pc:docMk/>
            <pc:sldMk cId="4206892305" sldId="261"/>
            <ac:spMk id="2" creationId="{8433E77C-E4A7-8E7C-0314-B2F36E01AD67}"/>
          </ac:spMkLst>
        </pc:spChg>
        <pc:spChg chg="mod">
          <ac:chgData name="Mottlová Ivona" userId="969e7a03-6996-450b-a82b-2611916b310d" providerId="ADAL" clId="{FB6DC6A4-B2DC-460F-8A6B-3192B56EA5E9}" dt="2023-01-13T16:46:29.466" v="1416" actId="20577"/>
          <ac:spMkLst>
            <pc:docMk/>
            <pc:sldMk cId="4206892305" sldId="261"/>
            <ac:spMk id="3" creationId="{9AEEAA9C-AE50-CC5D-4C1B-8F1934A58685}"/>
          </ac:spMkLst>
        </pc:spChg>
      </pc:sldChg>
      <pc:sldChg chg="modSp new mod">
        <pc:chgData name="Mottlová Ivona" userId="969e7a03-6996-450b-a82b-2611916b310d" providerId="ADAL" clId="{FB6DC6A4-B2DC-460F-8A6B-3192B56EA5E9}" dt="2023-01-14T18:40:22.263" v="2486" actId="20577"/>
        <pc:sldMkLst>
          <pc:docMk/>
          <pc:sldMk cId="524439148" sldId="262"/>
        </pc:sldMkLst>
        <pc:spChg chg="mod">
          <ac:chgData name="Mottlová Ivona" userId="969e7a03-6996-450b-a82b-2611916b310d" providerId="ADAL" clId="{FB6DC6A4-B2DC-460F-8A6B-3192B56EA5E9}" dt="2023-01-14T10:28:51.216" v="2393" actId="20577"/>
          <ac:spMkLst>
            <pc:docMk/>
            <pc:sldMk cId="524439148" sldId="262"/>
            <ac:spMk id="2" creationId="{4326AA5F-66E0-8EC8-9555-C801E3429090}"/>
          </ac:spMkLst>
        </pc:spChg>
        <pc:spChg chg="mod">
          <ac:chgData name="Mottlová Ivona" userId="969e7a03-6996-450b-a82b-2611916b310d" providerId="ADAL" clId="{FB6DC6A4-B2DC-460F-8A6B-3192B56EA5E9}" dt="2023-01-14T18:40:22.263" v="2486" actId="20577"/>
          <ac:spMkLst>
            <pc:docMk/>
            <pc:sldMk cId="524439148" sldId="262"/>
            <ac:spMk id="3" creationId="{0FF4624C-99FF-9798-F543-4388B74C915E}"/>
          </ac:spMkLst>
        </pc:spChg>
      </pc:sldChg>
      <pc:sldChg chg="modSp new mod">
        <pc:chgData name="Mottlová Ivona" userId="969e7a03-6996-450b-a82b-2611916b310d" providerId="ADAL" clId="{FB6DC6A4-B2DC-460F-8A6B-3192B56EA5E9}" dt="2023-01-15T08:05:02.689" v="2837" actId="20577"/>
        <pc:sldMkLst>
          <pc:docMk/>
          <pc:sldMk cId="1043599493" sldId="263"/>
        </pc:sldMkLst>
        <pc:spChg chg="mod">
          <ac:chgData name="Mottlová Ivona" userId="969e7a03-6996-450b-a82b-2611916b310d" providerId="ADAL" clId="{FB6DC6A4-B2DC-460F-8A6B-3192B56EA5E9}" dt="2023-01-14T18:32:54.554" v="2485" actId="20577"/>
          <ac:spMkLst>
            <pc:docMk/>
            <pc:sldMk cId="1043599493" sldId="263"/>
            <ac:spMk id="2" creationId="{D7AC500B-5D72-3A3C-B749-572442C78400}"/>
          </ac:spMkLst>
        </pc:spChg>
        <pc:spChg chg="mod">
          <ac:chgData name="Mottlová Ivona" userId="969e7a03-6996-450b-a82b-2611916b310d" providerId="ADAL" clId="{FB6DC6A4-B2DC-460F-8A6B-3192B56EA5E9}" dt="2023-01-15T08:05:02.689" v="2837" actId="20577"/>
          <ac:spMkLst>
            <pc:docMk/>
            <pc:sldMk cId="1043599493" sldId="263"/>
            <ac:spMk id="3" creationId="{0320F25B-7A67-86D4-6525-F920FDFD38D4}"/>
          </ac:spMkLst>
        </pc:spChg>
      </pc:sldChg>
      <pc:sldChg chg="new del">
        <pc:chgData name="Mottlová Ivona" userId="969e7a03-6996-450b-a82b-2611916b310d" providerId="ADAL" clId="{FB6DC6A4-B2DC-460F-8A6B-3192B56EA5E9}" dt="2023-01-13T15:15:32.866" v="350" actId="2696"/>
        <pc:sldMkLst>
          <pc:docMk/>
          <pc:sldMk cId="416094119" sldId="264"/>
        </pc:sldMkLst>
      </pc:sldChg>
      <pc:sldChg chg="new del">
        <pc:chgData name="Mottlová Ivona" userId="969e7a03-6996-450b-a82b-2611916b310d" providerId="ADAL" clId="{FB6DC6A4-B2DC-460F-8A6B-3192B56EA5E9}" dt="2023-01-13T15:26:41.526" v="607" actId="2696"/>
        <pc:sldMkLst>
          <pc:docMk/>
          <pc:sldMk cId="4276640993" sldId="265"/>
        </pc:sldMkLst>
      </pc:sldChg>
      <pc:sldChg chg="modSp new del mod">
        <pc:chgData name="Mottlová Ivona" userId="969e7a03-6996-450b-a82b-2611916b310d" providerId="ADAL" clId="{FB6DC6A4-B2DC-460F-8A6B-3192B56EA5E9}" dt="2023-01-13T15:54:42.665" v="608" actId="2696"/>
        <pc:sldMkLst>
          <pc:docMk/>
          <pc:sldMk cId="3877218965" sldId="266"/>
        </pc:sldMkLst>
        <pc:spChg chg="mod">
          <ac:chgData name="Mottlová Ivona" userId="969e7a03-6996-450b-a82b-2611916b310d" providerId="ADAL" clId="{FB6DC6A4-B2DC-460F-8A6B-3192B56EA5E9}" dt="2023-01-13T15:15:58.793" v="369" actId="255"/>
          <ac:spMkLst>
            <pc:docMk/>
            <pc:sldMk cId="3877218965" sldId="266"/>
            <ac:spMk id="2" creationId="{CE968FBC-5475-D321-02D9-D07C2B1BFF8A}"/>
          </ac:spMkLst>
        </pc:spChg>
      </pc:sldChg>
      <pc:sldChg chg="modSp new mod">
        <pc:chgData name="Mottlová Ivona" userId="969e7a03-6996-450b-a82b-2611916b310d" providerId="ADAL" clId="{FB6DC6A4-B2DC-460F-8A6B-3192B56EA5E9}" dt="2023-01-14T18:40:58.382" v="2487" actId="255"/>
        <pc:sldMkLst>
          <pc:docMk/>
          <pc:sldMk cId="3046437012" sldId="267"/>
        </pc:sldMkLst>
        <pc:spChg chg="mod">
          <ac:chgData name="Mottlová Ivona" userId="969e7a03-6996-450b-a82b-2611916b310d" providerId="ADAL" clId="{FB6DC6A4-B2DC-460F-8A6B-3192B56EA5E9}" dt="2023-01-13T16:57:32.614" v="2093" actId="255"/>
          <ac:spMkLst>
            <pc:docMk/>
            <pc:sldMk cId="3046437012" sldId="267"/>
            <ac:spMk id="2" creationId="{514C86BD-CE95-7A37-3755-E4D677B82632}"/>
          </ac:spMkLst>
        </pc:spChg>
        <pc:spChg chg="mod">
          <ac:chgData name="Mottlová Ivona" userId="969e7a03-6996-450b-a82b-2611916b310d" providerId="ADAL" clId="{FB6DC6A4-B2DC-460F-8A6B-3192B56EA5E9}" dt="2023-01-14T18:40:58.382" v="2487" actId="255"/>
          <ac:spMkLst>
            <pc:docMk/>
            <pc:sldMk cId="3046437012" sldId="267"/>
            <ac:spMk id="3" creationId="{481D7939-FD4C-D3F4-577C-C636BDF3EC8C}"/>
          </ac:spMkLst>
        </pc:spChg>
      </pc:sldChg>
      <pc:sldChg chg="addSp delSp modSp new mod">
        <pc:chgData name="Mottlová Ivona" userId="969e7a03-6996-450b-a82b-2611916b310d" providerId="ADAL" clId="{FB6DC6A4-B2DC-460F-8A6B-3192B56EA5E9}" dt="2023-01-13T15:26:27.514" v="606" actId="1076"/>
        <pc:sldMkLst>
          <pc:docMk/>
          <pc:sldMk cId="1034085916" sldId="268"/>
        </pc:sldMkLst>
        <pc:spChg chg="del">
          <ac:chgData name="Mottlová Ivona" userId="969e7a03-6996-450b-a82b-2611916b310d" providerId="ADAL" clId="{FB6DC6A4-B2DC-460F-8A6B-3192B56EA5E9}" dt="2023-01-13T15:16:10.422" v="370" actId="21"/>
          <ac:spMkLst>
            <pc:docMk/>
            <pc:sldMk cId="1034085916" sldId="268"/>
            <ac:spMk id="2" creationId="{6700E577-683C-AB1D-103C-B5E178E2415D}"/>
          </ac:spMkLst>
        </pc:spChg>
        <pc:spChg chg="mod">
          <ac:chgData name="Mottlová Ivona" userId="969e7a03-6996-450b-a82b-2611916b310d" providerId="ADAL" clId="{FB6DC6A4-B2DC-460F-8A6B-3192B56EA5E9}" dt="2023-01-13T15:26:16.381" v="604" actId="20577"/>
          <ac:spMkLst>
            <pc:docMk/>
            <pc:sldMk cId="1034085916" sldId="268"/>
            <ac:spMk id="3" creationId="{A750FE49-5538-B0FF-9837-A20287A47758}"/>
          </ac:spMkLst>
        </pc:spChg>
        <pc:picChg chg="add mod">
          <ac:chgData name="Mottlová Ivona" userId="969e7a03-6996-450b-a82b-2611916b310d" providerId="ADAL" clId="{FB6DC6A4-B2DC-460F-8A6B-3192B56EA5E9}" dt="2023-01-13T15:26:27.514" v="606" actId="1076"/>
          <ac:picMkLst>
            <pc:docMk/>
            <pc:sldMk cId="1034085916" sldId="268"/>
            <ac:picMk id="5" creationId="{516481F5-7094-0DE9-55A9-3134CC338C2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7B553-C8CD-1442-947C-5EA719413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4D379-AE1D-99BD-F649-7E35C4F28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9372C1-8C4B-3A47-57C8-DF783CB6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3F49A9-D26A-BCBF-6778-1DEE18DF2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CA8CB8-5869-3194-CF52-E176E982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88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4CD77F-9AD5-F2E5-6874-69C84ADC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2D31E8-4E66-2DE4-7D37-4C4BBEA4B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298C8F-4022-5A48-8AD5-C3CC5C972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AA4D65-BB9F-4A23-4776-4C15872B8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D82515-27FD-E156-5248-48C6438D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55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B145328-A25E-9173-1AF1-64D462D6B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599C3D-B729-2242-4737-66E71AC1D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E94F44-7ADC-A873-05E5-EE7E80D7D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37EACD-9F4A-6974-7FCC-70A8FB5A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B36DA9-3E6B-EE61-B717-43ABAC2F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98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75B4D-7AC2-E611-656A-270AFE2D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992815-2B6C-D765-8CE8-9886A74CC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1AF252-3A59-9C59-7017-998421183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3638E0-54E7-DF39-7294-310E888E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DBDB50-0C07-F631-31EB-029C7C147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24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D33A43-2089-C3B9-0398-11E0ACBCC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6847E2-98EE-F9DF-6A9C-A0E6EEAA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CFD79D-770A-6B8E-2FAC-7574CAFB2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6E6D97-0F38-4C03-3ED4-5D7468276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794D2A-46C0-89FE-8E3C-CC3D1BC98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1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9940A-CF67-F8CE-29B7-0F691B61E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D7941-BB42-4651-A5A9-1F44FE06C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B6350F-B5BF-6884-10AC-D1062678C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194A03-1F17-A0E8-3CA4-B1BD0617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38F2C1-FAFB-7AF6-402E-1EA5EC81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35CB07-64B7-6560-59F2-A7BBE2A5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39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9FF9F-61C7-541B-DB83-492FDD36D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5EC711-243B-A8FB-BBEC-0EF4E9CCA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370BAF6-8CAE-5ED1-60A3-8D3DE6A7C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7255936-5688-FB8E-6EEB-FDEB7760F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875801-ADFE-05C2-4775-4852AACE9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2EBB0AE-1C44-F892-5640-6179043E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C89AF3A-B24E-19DE-4F92-40EE933E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5E765F7-F262-8EEB-31FF-D0B0D4B28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64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F256D-4E3A-E012-33DB-50AB93C2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82E7983-9F05-1C0F-D078-5DD567661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9DBE90-164F-CE48-9073-56CDAED8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56DD28-60FC-B16B-A36A-05DD9AE37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22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82066B3-9DD4-8DF7-FEB6-083F14E8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240619-135D-9AEA-6C4F-092637C8A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23AEE-EA10-A3EE-5A86-425BF83B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72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E2B4D-08D3-F071-864F-CCA86FEE9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DD3B01-C562-9F39-2FDF-68A2D1FC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4AF102-3877-2773-BB2F-2B08CBB32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4E7AB2-1C07-20F9-0A54-E0D3034BF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CAA56E-89E1-1776-1CFD-4AE2F72D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5AA0E3-66F7-1156-60A6-B4E7383C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67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AA29C-9E39-2A37-8643-BD9C3E47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7576D5B-D810-DC9C-0201-8F6B2C5BC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C11FCA-EE43-7103-4CBF-5A6BE951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FE5740-3F84-E08C-F596-D57D9391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26698B-675C-F0C2-C2C6-F57079EB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ACE0E3-884D-60FE-F032-FE4409577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28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BBBE13-8E11-6D3B-4A5F-A4D05EDA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E2749B-7189-6AC5-07F5-510DD2779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3D8C81-F2FD-D8EC-15A9-EBEAB5C1AF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6A8B-CE3D-4B99-840C-105B2C06B579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6AA663-1E03-E19A-2E39-62E1C18D1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B7F44C-4548-A822-B5AD-31837C5BD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FF207-1DF8-4664-A339-54062E399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73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mottlova@smocr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DDD25-905A-67FB-573C-D289F54C8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cs-CZ" sz="1800" b="0" i="0" u="none" strike="noStrike" baseline="0" dirty="0">
                <a:latin typeface="Open Sans" panose="020B0606030504020204" pitchFamily="34" charset="0"/>
              </a:rPr>
            </a:br>
            <a:r>
              <a:rPr lang="cs-CZ" sz="3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Implementace povinností plynoucích ze směrnice EU 2019/1937 v ČR ve veřejné správě </a:t>
            </a:r>
            <a:br>
              <a:rPr lang="cs-CZ" sz="3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cs-CZ" sz="3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011F99-E937-B593-23C1-A3CCB2573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66787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Mezinárodní konference „Zintenzivnění boje proti korupci: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whistleblowing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17. – 18. 1. 2023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Ivona Mottlová, Svaz měst a obcí ČR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31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50FE49-5538-B0FF-9837-A20287A47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63"/>
            <a:ext cx="10515600" cy="597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Ivona Mottlová,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ředitelka Legislativní a právní sekce,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Svaz měst a obcí ČR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kontakt: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mottlova@smocr.cz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 descr="Obsah obrázku text, klipart">
            <a:extLst>
              <a:ext uri="{FF2B5EF4-FFF2-40B4-BE49-F238E27FC236}">
                <a16:creationId xmlns:a16="http://schemas.microsoft.com/office/drawing/2014/main" id="{516481F5-7094-0DE9-55A9-3134CC338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218" y="424207"/>
            <a:ext cx="3619500" cy="162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8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26E97-4EB7-E07A-5489-5A3AF084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Dopad směrnice na obce a města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E8F313-8496-0F2B-E588-A20CF42ED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dirty="0"/>
              <a:t>cca 127 měst nad 10 000 obyvatel</a:t>
            </a:r>
          </a:p>
          <a:p>
            <a:pPr marL="0" indent="0">
              <a:buNone/>
            </a:pPr>
            <a:r>
              <a:rPr lang="cs-CZ" sz="3200" dirty="0"/>
              <a:t>14 krajů (včetně hl. města Prahy)</a:t>
            </a:r>
          </a:p>
          <a:p>
            <a:pPr marL="0" indent="0">
              <a:buNone/>
            </a:pPr>
            <a:r>
              <a:rPr lang="cs-CZ" sz="3200" dirty="0"/>
              <a:t>SMOČR sdružuje cca 2 778 obcí a měst (44,29%)</a:t>
            </a:r>
          </a:p>
          <a:p>
            <a:pPr marL="0" indent="0">
              <a:buNone/>
            </a:pPr>
            <a:r>
              <a:rPr lang="cs-CZ" sz="3200"/>
              <a:t>informační kanály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8325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74A8F-9D9C-F60C-C34E-63C7D09D4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Hospodárně, účelně a efektivně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018DB2-8D72-567D-12A1-047ED5A8C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tlak komerční sféry</a:t>
            </a:r>
          </a:p>
          <a:p>
            <a:pPr marL="0" indent="0">
              <a:buNone/>
            </a:pPr>
            <a:r>
              <a:rPr lang="cs-CZ" sz="3200" dirty="0"/>
              <a:t>hospodárný, efektivní a účelný systém</a:t>
            </a:r>
          </a:p>
          <a:p>
            <a:pPr marL="0" indent="0">
              <a:buNone/>
            </a:pPr>
            <a:r>
              <a:rPr lang="cs-CZ" sz="3200" dirty="0"/>
              <a:t>samostatná působnost </a:t>
            </a:r>
          </a:p>
          <a:p>
            <a:pPr marL="0" indent="0">
              <a:buNone/>
            </a:pPr>
            <a:r>
              <a:rPr lang="cs-CZ" sz="3200" dirty="0"/>
              <a:t>zbytková pravomoc rady</a:t>
            </a:r>
          </a:p>
        </p:txBody>
      </p:sp>
    </p:spTree>
    <p:extLst>
      <p:ext uri="{BB962C8B-B14F-4D97-AF65-F5344CB8AC3E}">
        <p14:creationId xmlns:p14="http://schemas.microsoft.com/office/powerpoint/2010/main" val="195051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6D588-548A-FDC1-831E-D4838FB6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S čím se města musela vypořádat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EB5F9-5D40-388E-EF88-D0EEA23A8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interní x externí</a:t>
            </a:r>
          </a:p>
          <a:p>
            <a:pPr marL="0" indent="0">
              <a:buNone/>
            </a:pPr>
            <a:r>
              <a:rPr lang="cs-CZ" sz="3200" dirty="0"/>
              <a:t>IT systém</a:t>
            </a:r>
          </a:p>
          <a:p>
            <a:pPr marL="0" indent="0">
              <a:buNone/>
            </a:pPr>
            <a:r>
              <a:rPr lang="cs-CZ" sz="3200" dirty="0"/>
              <a:t>vnitřní předpisy</a:t>
            </a:r>
          </a:p>
          <a:p>
            <a:pPr marL="0" indent="0">
              <a:buNone/>
            </a:pPr>
            <a:r>
              <a:rPr lang="cs-CZ" sz="3200" dirty="0"/>
              <a:t>spisová služba</a:t>
            </a:r>
          </a:p>
        </p:txBody>
      </p:sp>
    </p:spTree>
    <p:extLst>
      <p:ext uri="{BB962C8B-B14F-4D97-AF65-F5344CB8AC3E}">
        <p14:creationId xmlns:p14="http://schemas.microsoft.com/office/powerpoint/2010/main" val="309012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0571A-DFA4-D7FF-8CBA-BE7FD5407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Jak to zatím funguje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87B38-FFEE-C58E-2F3B-34E3925B2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webové stránky</a:t>
            </a:r>
          </a:p>
          <a:p>
            <a:pPr marL="0" indent="0">
              <a:buNone/>
            </a:pPr>
            <a:r>
              <a:rPr lang="cs-CZ" sz="3200" dirty="0"/>
              <a:t>přístupnost informace</a:t>
            </a:r>
          </a:p>
          <a:p>
            <a:pPr marL="0" indent="0">
              <a:buNone/>
            </a:pPr>
            <a:r>
              <a:rPr lang="cs-CZ" sz="3200" dirty="0"/>
              <a:t>příslušná osoba </a:t>
            </a:r>
          </a:p>
          <a:p>
            <a:pPr marL="0" indent="0">
              <a:buNone/>
            </a:pPr>
            <a:r>
              <a:rPr lang="cs-CZ" sz="3200" dirty="0"/>
              <a:t>podání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85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3E77C-E4A7-8E7C-0314-B2F36E01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Úskalí z pohledu příslušných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EEAA9C-AE50-CC5D-4C1B-8F1934A58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určení věcné x osobní působnosti</a:t>
            </a:r>
          </a:p>
          <a:p>
            <a:pPr marL="0" indent="0">
              <a:buNone/>
            </a:pPr>
            <a:r>
              <a:rPr lang="cs-CZ" sz="3200" dirty="0"/>
              <a:t>lhůty</a:t>
            </a:r>
          </a:p>
          <a:p>
            <a:pPr marL="0" indent="0">
              <a:buNone/>
            </a:pPr>
            <a:r>
              <a:rPr lang="cs-CZ" sz="3200" dirty="0"/>
              <a:t>možnost zneužití </a:t>
            </a:r>
          </a:p>
          <a:p>
            <a:pPr marL="0" indent="0">
              <a:buNone/>
            </a:pPr>
            <a:r>
              <a:rPr lang="cs-CZ" sz="3200" dirty="0"/>
              <a:t>nedostatek zkušenosti</a:t>
            </a:r>
          </a:p>
          <a:p>
            <a:pPr marL="0" indent="0">
              <a:buNone/>
            </a:pPr>
            <a:r>
              <a:rPr lang="cs-CZ" sz="3200" dirty="0"/>
              <a:t>neznalost procesů</a:t>
            </a:r>
          </a:p>
          <a:p>
            <a:pPr marL="0" indent="0">
              <a:buNone/>
            </a:pPr>
            <a:r>
              <a:rPr lang="cs-CZ" sz="3200" dirty="0"/>
              <a:t>právní vzdělání </a:t>
            </a:r>
          </a:p>
        </p:txBody>
      </p:sp>
    </p:spTree>
    <p:extLst>
      <p:ext uri="{BB962C8B-B14F-4D97-AF65-F5344CB8AC3E}">
        <p14:creationId xmlns:p14="http://schemas.microsoft.com/office/powerpoint/2010/main" val="420689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6AA5F-66E0-8EC8-9555-C801E3429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Rizika při implementaci povinností ve městech a obcích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F4624C-99FF-9798-F543-4388B74C9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unijní úprava = zátěž</a:t>
            </a:r>
          </a:p>
          <a:p>
            <a:pPr marL="0" indent="0">
              <a:buNone/>
            </a:pPr>
            <a:r>
              <a:rPr lang="cs-CZ" sz="3200" dirty="0"/>
              <a:t>formální plnění </a:t>
            </a:r>
          </a:p>
          <a:p>
            <a:pPr marL="0" indent="0">
              <a:buNone/>
            </a:pPr>
            <a:r>
              <a:rPr lang="cs-CZ" sz="3200" dirty="0"/>
              <a:t>postoj vedení města/obce</a:t>
            </a:r>
          </a:p>
          <a:p>
            <a:pPr marL="0" indent="0">
              <a:buNone/>
            </a:pPr>
            <a:r>
              <a:rPr lang="cs-CZ" sz="3200" dirty="0"/>
              <a:t>příslušná osoba – postavení, pravomoc, nestrannost</a:t>
            </a:r>
          </a:p>
          <a:p>
            <a:pPr marL="0" indent="0">
              <a:buNone/>
            </a:pPr>
            <a:r>
              <a:rPr lang="cs-CZ" sz="3200" dirty="0"/>
              <a:t>příspěvkové organizace </a:t>
            </a:r>
          </a:p>
        </p:txBody>
      </p:sp>
    </p:spTree>
    <p:extLst>
      <p:ext uri="{BB962C8B-B14F-4D97-AF65-F5344CB8AC3E}">
        <p14:creationId xmlns:p14="http://schemas.microsoft.com/office/powerpoint/2010/main" val="52443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C500B-5D72-3A3C-B749-572442C7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err="1">
                <a:latin typeface="Arial" panose="020B0604020202020204" pitchFamily="34" charset="0"/>
                <a:cs typeface="Arial" panose="020B0604020202020204" pitchFamily="34" charset="0"/>
              </a:rPr>
              <a:t>Další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600" dirty="0" err="1">
                <a:latin typeface="Arial" panose="020B0604020202020204" pitchFamily="34" charset="0"/>
                <a:cs typeface="Arial" panose="020B0604020202020204" pitchFamily="34" charset="0"/>
              </a:rPr>
              <a:t>kroky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20F25B-7A67-86D4-6525-F920FDFD3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schválení zákona</a:t>
            </a:r>
          </a:p>
          <a:p>
            <a:pPr marL="0" indent="0">
              <a:buNone/>
            </a:pPr>
            <a:r>
              <a:rPr lang="cs-CZ" sz="3200" dirty="0"/>
              <a:t>informovanost a osvěta</a:t>
            </a:r>
          </a:p>
          <a:p>
            <a:pPr marL="0" indent="0">
              <a:buNone/>
            </a:pPr>
            <a:r>
              <a:rPr lang="cs-CZ" sz="3200" dirty="0"/>
              <a:t>vzdělávání a metodická podpora</a:t>
            </a:r>
          </a:p>
          <a:p>
            <a:pPr marL="0" indent="0">
              <a:buNone/>
            </a:pPr>
            <a:r>
              <a:rPr lang="cs-CZ" sz="3200" dirty="0"/>
              <a:t>morální hodnoty a odbornost </a:t>
            </a:r>
          </a:p>
          <a:p>
            <a:pPr marL="0" indent="0">
              <a:buNone/>
            </a:pPr>
            <a:r>
              <a:rPr lang="cs-CZ" sz="3200" dirty="0"/>
              <a:t>správné nastavení procesů</a:t>
            </a:r>
          </a:p>
          <a:p>
            <a:pPr marL="0" indent="0">
              <a:buNone/>
            </a:pPr>
            <a:r>
              <a:rPr lang="cs-CZ" sz="3200" dirty="0"/>
              <a:t>pozitivní motivace</a:t>
            </a:r>
          </a:p>
          <a:p>
            <a:pPr marL="0" indent="0">
              <a:buNone/>
            </a:pPr>
            <a:r>
              <a:rPr lang="cs-CZ" sz="3200" dirty="0"/>
              <a:t>nejde o business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4359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C86BD-CE95-7A37-3755-E4D677B8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K čemu je to dobré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1D7939-FD4C-D3F4-577C-C636BDF3E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/>
              <a:t>překonání negativního vnímání</a:t>
            </a:r>
          </a:p>
          <a:p>
            <a:pPr marL="0" indent="0">
              <a:buNone/>
            </a:pPr>
            <a:r>
              <a:rPr lang="cs-CZ" sz="3200" dirty="0"/>
              <a:t>neškodit, ale pomáhat</a:t>
            </a:r>
          </a:p>
          <a:p>
            <a:pPr marL="0" indent="0">
              <a:buNone/>
            </a:pPr>
            <a:r>
              <a:rPr lang="cs-CZ" sz="3200" dirty="0"/>
              <a:t>snížení rizika</a:t>
            </a:r>
          </a:p>
          <a:p>
            <a:pPr marL="0" indent="0">
              <a:buNone/>
            </a:pPr>
            <a:r>
              <a:rPr lang="cs-CZ" sz="3200" dirty="0"/>
              <a:t>pozitivní obraz</a:t>
            </a:r>
          </a:p>
          <a:p>
            <a:pPr marL="0" indent="0">
              <a:buNone/>
            </a:pPr>
            <a:r>
              <a:rPr lang="cs-CZ" sz="3200" dirty="0"/>
              <a:t>dobrá praxe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dirty="0"/>
              <a:t>Kde je vůle, je i cesta….</a:t>
            </a:r>
          </a:p>
        </p:txBody>
      </p:sp>
    </p:spTree>
    <p:extLst>
      <p:ext uri="{BB962C8B-B14F-4D97-AF65-F5344CB8AC3E}">
        <p14:creationId xmlns:p14="http://schemas.microsoft.com/office/powerpoint/2010/main" val="30464370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244</Words>
  <Application>Microsoft Office PowerPoint</Application>
  <PresentationFormat>Širokoúhlá obrazovka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Motiv Office</vt:lpstr>
      <vt:lpstr> Implementace povinností plynoucích ze směrnice EU 2019/1937 v ČR ve veřejné správě    </vt:lpstr>
      <vt:lpstr>Dopad směrnice na obce a města</vt:lpstr>
      <vt:lpstr>Hospodárně, účelně a efektivně</vt:lpstr>
      <vt:lpstr>S čím se města musela vypořádat</vt:lpstr>
      <vt:lpstr>Jak to zatím funguje</vt:lpstr>
      <vt:lpstr>Úskalí z pohledu příslušných osob</vt:lpstr>
      <vt:lpstr>Rizika při implementaci povinností ve městech a obcích</vt:lpstr>
      <vt:lpstr>Další kroky</vt:lpstr>
      <vt:lpstr>K čemu je to dobré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Mottlová Ivona</dc:creator>
  <cp:lastModifiedBy>Mottlová Ivona</cp:lastModifiedBy>
  <cp:revision>1</cp:revision>
  <dcterms:created xsi:type="dcterms:W3CDTF">2023-01-13T14:56:54Z</dcterms:created>
  <dcterms:modified xsi:type="dcterms:W3CDTF">2023-01-15T20:57:23Z</dcterms:modified>
</cp:coreProperties>
</file>