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00" r:id="rId3"/>
    <p:sldId id="286" r:id="rId4"/>
    <p:sldId id="274" r:id="rId5"/>
    <p:sldId id="294" r:id="rId6"/>
    <p:sldId id="307" r:id="rId7"/>
    <p:sldId id="277" r:id="rId8"/>
    <p:sldId id="303" r:id="rId9"/>
    <p:sldId id="296" r:id="rId10"/>
    <p:sldId id="305" r:id="rId11"/>
    <p:sldId id="287" r:id="rId12"/>
    <p:sldId id="288" r:id="rId13"/>
    <p:sldId id="298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C87EC-4ED0-41F5-8F2A-E534569941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43FC3E-A930-4BC0-8A00-AC2785120AB9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Should Exposing Corruption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E414C8-B685-47C5-9E1D-0C62AA176F3E}" type="parTrans" cxnId="{A5BFB3FC-493B-4746-93E7-3BBB7B085263}">
      <dgm:prSet/>
      <dgm:spPr/>
      <dgm:t>
        <a:bodyPr/>
        <a:lstStyle/>
        <a:p>
          <a:endParaRPr lang="en-US"/>
        </a:p>
      </dgm:t>
    </dgm:pt>
    <dgm:pt modelId="{BE2C2DCE-0A1A-4D26-9050-76DB837AC703}" type="sibTrans" cxnId="{A5BFB3FC-493B-4746-93E7-3BBB7B085263}">
      <dgm:prSet/>
      <dgm:spPr/>
      <dgm:t>
        <a:bodyPr/>
        <a:lstStyle/>
        <a:p>
          <a:endParaRPr lang="en-US"/>
        </a:p>
      </dgm:t>
    </dgm:pt>
    <dgm:pt modelId="{E6D9AEAE-13C9-4B84-87D8-17F9DC34BA2F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Ever Be A Crime?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4844C9-2DEC-4079-8F5F-9E6617E88B2D}" type="parTrans" cxnId="{4FF91391-E8B0-4EDA-8A7F-FCE8F67D532F}">
      <dgm:prSet/>
      <dgm:spPr/>
      <dgm:t>
        <a:bodyPr/>
        <a:lstStyle/>
        <a:p>
          <a:endParaRPr lang="en-US"/>
        </a:p>
      </dgm:t>
    </dgm:pt>
    <dgm:pt modelId="{2B18EAF5-5C73-4FEA-8F69-06207AA65E23}" type="sibTrans" cxnId="{4FF91391-E8B0-4EDA-8A7F-FCE8F67D532F}">
      <dgm:prSet/>
      <dgm:spPr/>
      <dgm:t>
        <a:bodyPr/>
        <a:lstStyle/>
        <a:p>
          <a:endParaRPr lang="en-US"/>
        </a:p>
      </dgm:t>
    </dgm:pt>
    <dgm:pt modelId="{9F63F430-DDBC-4BCA-B871-371116CAD52B}" type="pres">
      <dgm:prSet presAssocID="{393C87EC-4ED0-41F5-8F2A-E534569941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509904-2372-4FC5-9209-10FC4085F1BF}" type="pres">
      <dgm:prSet presAssocID="{EF43FC3E-A930-4BC0-8A00-AC2785120AB9}" presName="hierRoot1" presStyleCnt="0"/>
      <dgm:spPr/>
    </dgm:pt>
    <dgm:pt modelId="{C9B39DBE-A948-4AE2-97F5-1871DFE56C0C}" type="pres">
      <dgm:prSet presAssocID="{EF43FC3E-A930-4BC0-8A00-AC2785120AB9}" presName="composite" presStyleCnt="0"/>
      <dgm:spPr/>
    </dgm:pt>
    <dgm:pt modelId="{2ABFA829-42D5-4FC2-8910-10BAF2EF08D7}" type="pres">
      <dgm:prSet presAssocID="{EF43FC3E-A930-4BC0-8A00-AC2785120AB9}" presName="background" presStyleLbl="node0" presStyleIdx="0" presStyleCnt="2"/>
      <dgm:spPr/>
    </dgm:pt>
    <dgm:pt modelId="{3EEE7AD7-11D2-45F8-9714-893AEEF89251}" type="pres">
      <dgm:prSet presAssocID="{EF43FC3E-A930-4BC0-8A00-AC2785120AB9}" presName="text" presStyleLbl="fgAcc0" presStyleIdx="0" presStyleCnt="2">
        <dgm:presLayoutVars>
          <dgm:chPref val="3"/>
        </dgm:presLayoutVars>
      </dgm:prSet>
      <dgm:spPr/>
    </dgm:pt>
    <dgm:pt modelId="{8EBA89FB-CAD7-4ED9-A99A-0C0233B4E2C0}" type="pres">
      <dgm:prSet presAssocID="{EF43FC3E-A930-4BC0-8A00-AC2785120AB9}" presName="hierChild2" presStyleCnt="0"/>
      <dgm:spPr/>
    </dgm:pt>
    <dgm:pt modelId="{CF674436-AB4C-4DBE-8CAE-76044E32CE7A}" type="pres">
      <dgm:prSet presAssocID="{E6D9AEAE-13C9-4B84-87D8-17F9DC34BA2F}" presName="hierRoot1" presStyleCnt="0"/>
      <dgm:spPr/>
    </dgm:pt>
    <dgm:pt modelId="{D46E16E1-9A86-4B38-B44C-A3B4725E2ED1}" type="pres">
      <dgm:prSet presAssocID="{E6D9AEAE-13C9-4B84-87D8-17F9DC34BA2F}" presName="composite" presStyleCnt="0"/>
      <dgm:spPr/>
    </dgm:pt>
    <dgm:pt modelId="{B2BCA69A-96E4-4833-B067-50D2802E63F9}" type="pres">
      <dgm:prSet presAssocID="{E6D9AEAE-13C9-4B84-87D8-17F9DC34BA2F}" presName="background" presStyleLbl="node0" presStyleIdx="1" presStyleCnt="2"/>
      <dgm:spPr/>
    </dgm:pt>
    <dgm:pt modelId="{5DB12BBF-BEF4-4967-AE98-467AB8026CA5}" type="pres">
      <dgm:prSet presAssocID="{E6D9AEAE-13C9-4B84-87D8-17F9DC34BA2F}" presName="text" presStyleLbl="fgAcc0" presStyleIdx="1" presStyleCnt="2">
        <dgm:presLayoutVars>
          <dgm:chPref val="3"/>
        </dgm:presLayoutVars>
      </dgm:prSet>
      <dgm:spPr/>
    </dgm:pt>
    <dgm:pt modelId="{24F71151-64D7-4035-85EE-71ADECD97A99}" type="pres">
      <dgm:prSet presAssocID="{E6D9AEAE-13C9-4B84-87D8-17F9DC34BA2F}" presName="hierChild2" presStyleCnt="0"/>
      <dgm:spPr/>
    </dgm:pt>
  </dgm:ptLst>
  <dgm:cxnLst>
    <dgm:cxn modelId="{3C92043A-662E-42A2-8889-58D207FC256E}" type="presOf" srcId="{393C87EC-4ED0-41F5-8F2A-E534569941E6}" destId="{9F63F430-DDBC-4BCA-B871-371116CAD52B}" srcOrd="0" destOrd="0" presId="urn:microsoft.com/office/officeart/2005/8/layout/hierarchy1"/>
    <dgm:cxn modelId="{4FF91391-E8B0-4EDA-8A7F-FCE8F67D532F}" srcId="{393C87EC-4ED0-41F5-8F2A-E534569941E6}" destId="{E6D9AEAE-13C9-4B84-87D8-17F9DC34BA2F}" srcOrd="1" destOrd="0" parTransId="{064844C9-2DEC-4079-8F5F-9E6617E88B2D}" sibTransId="{2B18EAF5-5C73-4FEA-8F69-06207AA65E23}"/>
    <dgm:cxn modelId="{A6686796-8168-429C-9464-AB9A080EC5BF}" type="presOf" srcId="{E6D9AEAE-13C9-4B84-87D8-17F9DC34BA2F}" destId="{5DB12BBF-BEF4-4967-AE98-467AB8026CA5}" srcOrd="0" destOrd="0" presId="urn:microsoft.com/office/officeart/2005/8/layout/hierarchy1"/>
    <dgm:cxn modelId="{9B40ADF4-E180-435D-82AC-0126FB7EEDF4}" type="presOf" srcId="{EF43FC3E-A930-4BC0-8A00-AC2785120AB9}" destId="{3EEE7AD7-11D2-45F8-9714-893AEEF89251}" srcOrd="0" destOrd="0" presId="urn:microsoft.com/office/officeart/2005/8/layout/hierarchy1"/>
    <dgm:cxn modelId="{A5BFB3FC-493B-4746-93E7-3BBB7B085263}" srcId="{393C87EC-4ED0-41F5-8F2A-E534569941E6}" destId="{EF43FC3E-A930-4BC0-8A00-AC2785120AB9}" srcOrd="0" destOrd="0" parTransId="{A8E414C8-B685-47C5-9E1D-0C62AA176F3E}" sibTransId="{BE2C2DCE-0A1A-4D26-9050-76DB837AC703}"/>
    <dgm:cxn modelId="{3CEDC226-7D04-4189-9385-7390F779E418}" type="presParOf" srcId="{9F63F430-DDBC-4BCA-B871-371116CAD52B}" destId="{B3509904-2372-4FC5-9209-10FC4085F1BF}" srcOrd="0" destOrd="0" presId="urn:microsoft.com/office/officeart/2005/8/layout/hierarchy1"/>
    <dgm:cxn modelId="{8B02F19B-919A-4D12-AEB3-A7F051C0370B}" type="presParOf" srcId="{B3509904-2372-4FC5-9209-10FC4085F1BF}" destId="{C9B39DBE-A948-4AE2-97F5-1871DFE56C0C}" srcOrd="0" destOrd="0" presId="urn:microsoft.com/office/officeart/2005/8/layout/hierarchy1"/>
    <dgm:cxn modelId="{1DD3BDD1-9146-4E95-8E8B-EF005DF823A6}" type="presParOf" srcId="{C9B39DBE-A948-4AE2-97F5-1871DFE56C0C}" destId="{2ABFA829-42D5-4FC2-8910-10BAF2EF08D7}" srcOrd="0" destOrd="0" presId="urn:microsoft.com/office/officeart/2005/8/layout/hierarchy1"/>
    <dgm:cxn modelId="{B0FA7F65-61DF-419E-92F9-B24DE8D95D52}" type="presParOf" srcId="{C9B39DBE-A948-4AE2-97F5-1871DFE56C0C}" destId="{3EEE7AD7-11D2-45F8-9714-893AEEF89251}" srcOrd="1" destOrd="0" presId="urn:microsoft.com/office/officeart/2005/8/layout/hierarchy1"/>
    <dgm:cxn modelId="{954FA2BA-A489-4018-9522-A0ECE0EDDF4B}" type="presParOf" srcId="{B3509904-2372-4FC5-9209-10FC4085F1BF}" destId="{8EBA89FB-CAD7-4ED9-A99A-0C0233B4E2C0}" srcOrd="1" destOrd="0" presId="urn:microsoft.com/office/officeart/2005/8/layout/hierarchy1"/>
    <dgm:cxn modelId="{DA1BD077-74A0-4DD8-8C98-C20BB9899D8C}" type="presParOf" srcId="{9F63F430-DDBC-4BCA-B871-371116CAD52B}" destId="{CF674436-AB4C-4DBE-8CAE-76044E32CE7A}" srcOrd="1" destOrd="0" presId="urn:microsoft.com/office/officeart/2005/8/layout/hierarchy1"/>
    <dgm:cxn modelId="{F63AF30D-1FEA-477D-9642-37935C254ABC}" type="presParOf" srcId="{CF674436-AB4C-4DBE-8CAE-76044E32CE7A}" destId="{D46E16E1-9A86-4B38-B44C-A3B4725E2ED1}" srcOrd="0" destOrd="0" presId="urn:microsoft.com/office/officeart/2005/8/layout/hierarchy1"/>
    <dgm:cxn modelId="{D91F712F-BF97-4213-9867-65A5D01B5735}" type="presParOf" srcId="{D46E16E1-9A86-4B38-B44C-A3B4725E2ED1}" destId="{B2BCA69A-96E4-4833-B067-50D2802E63F9}" srcOrd="0" destOrd="0" presId="urn:microsoft.com/office/officeart/2005/8/layout/hierarchy1"/>
    <dgm:cxn modelId="{F3E32F1A-1215-47C7-BCED-EAFEFE8674A9}" type="presParOf" srcId="{D46E16E1-9A86-4B38-B44C-A3B4725E2ED1}" destId="{5DB12BBF-BEF4-4967-AE98-467AB8026CA5}" srcOrd="1" destOrd="0" presId="urn:microsoft.com/office/officeart/2005/8/layout/hierarchy1"/>
    <dgm:cxn modelId="{49D84ECB-878A-4635-8127-CC580F26C2BC}" type="presParOf" srcId="{CF674436-AB4C-4DBE-8CAE-76044E32CE7A}" destId="{24F71151-64D7-4035-85EE-71ADECD97A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3C87EC-4ED0-41F5-8F2A-E534569941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43FC3E-A930-4BC0-8A00-AC2785120AB9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Should Exposing A Crime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E414C8-B685-47C5-9E1D-0C62AA176F3E}" type="parTrans" cxnId="{A5BFB3FC-493B-4746-93E7-3BBB7B085263}">
      <dgm:prSet/>
      <dgm:spPr/>
      <dgm:t>
        <a:bodyPr/>
        <a:lstStyle/>
        <a:p>
          <a:endParaRPr lang="en-US"/>
        </a:p>
      </dgm:t>
    </dgm:pt>
    <dgm:pt modelId="{BE2C2DCE-0A1A-4D26-9050-76DB837AC703}" type="sibTrans" cxnId="{A5BFB3FC-493B-4746-93E7-3BBB7B085263}">
      <dgm:prSet/>
      <dgm:spPr/>
      <dgm:t>
        <a:bodyPr/>
        <a:lstStyle/>
        <a:p>
          <a:endParaRPr lang="en-US"/>
        </a:p>
      </dgm:t>
    </dgm:pt>
    <dgm:pt modelId="{E6D9AEAE-13C9-4B84-87D8-17F9DC34BA2F}">
      <dgm:prSet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Ever Be A Crime?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4844C9-2DEC-4079-8F5F-9E6617E88B2D}" type="parTrans" cxnId="{4FF91391-E8B0-4EDA-8A7F-FCE8F67D532F}">
      <dgm:prSet/>
      <dgm:spPr/>
      <dgm:t>
        <a:bodyPr/>
        <a:lstStyle/>
        <a:p>
          <a:endParaRPr lang="en-US"/>
        </a:p>
      </dgm:t>
    </dgm:pt>
    <dgm:pt modelId="{2B18EAF5-5C73-4FEA-8F69-06207AA65E23}" type="sibTrans" cxnId="{4FF91391-E8B0-4EDA-8A7F-FCE8F67D532F}">
      <dgm:prSet/>
      <dgm:spPr/>
      <dgm:t>
        <a:bodyPr/>
        <a:lstStyle/>
        <a:p>
          <a:endParaRPr lang="en-US"/>
        </a:p>
      </dgm:t>
    </dgm:pt>
    <dgm:pt modelId="{9F63F430-DDBC-4BCA-B871-371116CAD52B}" type="pres">
      <dgm:prSet presAssocID="{393C87EC-4ED0-41F5-8F2A-E534569941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509904-2372-4FC5-9209-10FC4085F1BF}" type="pres">
      <dgm:prSet presAssocID="{EF43FC3E-A930-4BC0-8A00-AC2785120AB9}" presName="hierRoot1" presStyleCnt="0"/>
      <dgm:spPr/>
    </dgm:pt>
    <dgm:pt modelId="{C9B39DBE-A948-4AE2-97F5-1871DFE56C0C}" type="pres">
      <dgm:prSet presAssocID="{EF43FC3E-A930-4BC0-8A00-AC2785120AB9}" presName="composite" presStyleCnt="0"/>
      <dgm:spPr/>
    </dgm:pt>
    <dgm:pt modelId="{2ABFA829-42D5-4FC2-8910-10BAF2EF08D7}" type="pres">
      <dgm:prSet presAssocID="{EF43FC3E-A930-4BC0-8A00-AC2785120AB9}" presName="background" presStyleLbl="node0" presStyleIdx="0" presStyleCnt="2"/>
      <dgm:spPr/>
    </dgm:pt>
    <dgm:pt modelId="{3EEE7AD7-11D2-45F8-9714-893AEEF89251}" type="pres">
      <dgm:prSet presAssocID="{EF43FC3E-A930-4BC0-8A00-AC2785120AB9}" presName="text" presStyleLbl="fgAcc0" presStyleIdx="0" presStyleCnt="2">
        <dgm:presLayoutVars>
          <dgm:chPref val="3"/>
        </dgm:presLayoutVars>
      </dgm:prSet>
      <dgm:spPr/>
    </dgm:pt>
    <dgm:pt modelId="{8EBA89FB-CAD7-4ED9-A99A-0C0233B4E2C0}" type="pres">
      <dgm:prSet presAssocID="{EF43FC3E-A930-4BC0-8A00-AC2785120AB9}" presName="hierChild2" presStyleCnt="0"/>
      <dgm:spPr/>
    </dgm:pt>
    <dgm:pt modelId="{CF674436-AB4C-4DBE-8CAE-76044E32CE7A}" type="pres">
      <dgm:prSet presAssocID="{E6D9AEAE-13C9-4B84-87D8-17F9DC34BA2F}" presName="hierRoot1" presStyleCnt="0"/>
      <dgm:spPr/>
    </dgm:pt>
    <dgm:pt modelId="{D46E16E1-9A86-4B38-B44C-A3B4725E2ED1}" type="pres">
      <dgm:prSet presAssocID="{E6D9AEAE-13C9-4B84-87D8-17F9DC34BA2F}" presName="composite" presStyleCnt="0"/>
      <dgm:spPr/>
    </dgm:pt>
    <dgm:pt modelId="{B2BCA69A-96E4-4833-B067-50D2802E63F9}" type="pres">
      <dgm:prSet presAssocID="{E6D9AEAE-13C9-4B84-87D8-17F9DC34BA2F}" presName="background" presStyleLbl="node0" presStyleIdx="1" presStyleCnt="2"/>
      <dgm:spPr/>
    </dgm:pt>
    <dgm:pt modelId="{5DB12BBF-BEF4-4967-AE98-467AB8026CA5}" type="pres">
      <dgm:prSet presAssocID="{E6D9AEAE-13C9-4B84-87D8-17F9DC34BA2F}" presName="text" presStyleLbl="fgAcc0" presStyleIdx="1" presStyleCnt="2">
        <dgm:presLayoutVars>
          <dgm:chPref val="3"/>
        </dgm:presLayoutVars>
      </dgm:prSet>
      <dgm:spPr/>
    </dgm:pt>
    <dgm:pt modelId="{24F71151-64D7-4035-85EE-71ADECD97A99}" type="pres">
      <dgm:prSet presAssocID="{E6D9AEAE-13C9-4B84-87D8-17F9DC34BA2F}" presName="hierChild2" presStyleCnt="0"/>
      <dgm:spPr/>
    </dgm:pt>
  </dgm:ptLst>
  <dgm:cxnLst>
    <dgm:cxn modelId="{3C92043A-662E-42A2-8889-58D207FC256E}" type="presOf" srcId="{393C87EC-4ED0-41F5-8F2A-E534569941E6}" destId="{9F63F430-DDBC-4BCA-B871-371116CAD52B}" srcOrd="0" destOrd="0" presId="urn:microsoft.com/office/officeart/2005/8/layout/hierarchy1"/>
    <dgm:cxn modelId="{4FF91391-E8B0-4EDA-8A7F-FCE8F67D532F}" srcId="{393C87EC-4ED0-41F5-8F2A-E534569941E6}" destId="{E6D9AEAE-13C9-4B84-87D8-17F9DC34BA2F}" srcOrd="1" destOrd="0" parTransId="{064844C9-2DEC-4079-8F5F-9E6617E88B2D}" sibTransId="{2B18EAF5-5C73-4FEA-8F69-06207AA65E23}"/>
    <dgm:cxn modelId="{A6686796-8168-429C-9464-AB9A080EC5BF}" type="presOf" srcId="{E6D9AEAE-13C9-4B84-87D8-17F9DC34BA2F}" destId="{5DB12BBF-BEF4-4967-AE98-467AB8026CA5}" srcOrd="0" destOrd="0" presId="urn:microsoft.com/office/officeart/2005/8/layout/hierarchy1"/>
    <dgm:cxn modelId="{9B40ADF4-E180-435D-82AC-0126FB7EEDF4}" type="presOf" srcId="{EF43FC3E-A930-4BC0-8A00-AC2785120AB9}" destId="{3EEE7AD7-11D2-45F8-9714-893AEEF89251}" srcOrd="0" destOrd="0" presId="urn:microsoft.com/office/officeart/2005/8/layout/hierarchy1"/>
    <dgm:cxn modelId="{A5BFB3FC-493B-4746-93E7-3BBB7B085263}" srcId="{393C87EC-4ED0-41F5-8F2A-E534569941E6}" destId="{EF43FC3E-A930-4BC0-8A00-AC2785120AB9}" srcOrd="0" destOrd="0" parTransId="{A8E414C8-B685-47C5-9E1D-0C62AA176F3E}" sibTransId="{BE2C2DCE-0A1A-4D26-9050-76DB837AC703}"/>
    <dgm:cxn modelId="{3CEDC226-7D04-4189-9385-7390F779E418}" type="presParOf" srcId="{9F63F430-DDBC-4BCA-B871-371116CAD52B}" destId="{B3509904-2372-4FC5-9209-10FC4085F1BF}" srcOrd="0" destOrd="0" presId="urn:microsoft.com/office/officeart/2005/8/layout/hierarchy1"/>
    <dgm:cxn modelId="{8B02F19B-919A-4D12-AEB3-A7F051C0370B}" type="presParOf" srcId="{B3509904-2372-4FC5-9209-10FC4085F1BF}" destId="{C9B39DBE-A948-4AE2-97F5-1871DFE56C0C}" srcOrd="0" destOrd="0" presId="urn:microsoft.com/office/officeart/2005/8/layout/hierarchy1"/>
    <dgm:cxn modelId="{1DD3BDD1-9146-4E95-8E8B-EF005DF823A6}" type="presParOf" srcId="{C9B39DBE-A948-4AE2-97F5-1871DFE56C0C}" destId="{2ABFA829-42D5-4FC2-8910-10BAF2EF08D7}" srcOrd="0" destOrd="0" presId="urn:microsoft.com/office/officeart/2005/8/layout/hierarchy1"/>
    <dgm:cxn modelId="{B0FA7F65-61DF-419E-92F9-B24DE8D95D52}" type="presParOf" srcId="{C9B39DBE-A948-4AE2-97F5-1871DFE56C0C}" destId="{3EEE7AD7-11D2-45F8-9714-893AEEF89251}" srcOrd="1" destOrd="0" presId="urn:microsoft.com/office/officeart/2005/8/layout/hierarchy1"/>
    <dgm:cxn modelId="{954FA2BA-A489-4018-9522-A0ECE0EDDF4B}" type="presParOf" srcId="{B3509904-2372-4FC5-9209-10FC4085F1BF}" destId="{8EBA89FB-CAD7-4ED9-A99A-0C0233B4E2C0}" srcOrd="1" destOrd="0" presId="urn:microsoft.com/office/officeart/2005/8/layout/hierarchy1"/>
    <dgm:cxn modelId="{DA1BD077-74A0-4DD8-8C98-C20BB9899D8C}" type="presParOf" srcId="{9F63F430-DDBC-4BCA-B871-371116CAD52B}" destId="{CF674436-AB4C-4DBE-8CAE-76044E32CE7A}" srcOrd="1" destOrd="0" presId="urn:microsoft.com/office/officeart/2005/8/layout/hierarchy1"/>
    <dgm:cxn modelId="{F63AF30D-1FEA-477D-9642-37935C254ABC}" type="presParOf" srcId="{CF674436-AB4C-4DBE-8CAE-76044E32CE7A}" destId="{D46E16E1-9A86-4B38-B44C-A3B4725E2ED1}" srcOrd="0" destOrd="0" presId="urn:microsoft.com/office/officeart/2005/8/layout/hierarchy1"/>
    <dgm:cxn modelId="{D91F712F-BF97-4213-9867-65A5D01B5735}" type="presParOf" srcId="{D46E16E1-9A86-4B38-B44C-A3B4725E2ED1}" destId="{B2BCA69A-96E4-4833-B067-50D2802E63F9}" srcOrd="0" destOrd="0" presId="urn:microsoft.com/office/officeart/2005/8/layout/hierarchy1"/>
    <dgm:cxn modelId="{F3E32F1A-1215-47C7-BCED-EAFEFE8674A9}" type="presParOf" srcId="{D46E16E1-9A86-4B38-B44C-A3B4725E2ED1}" destId="{5DB12BBF-BEF4-4967-AE98-467AB8026CA5}" srcOrd="1" destOrd="0" presId="urn:microsoft.com/office/officeart/2005/8/layout/hierarchy1"/>
    <dgm:cxn modelId="{49D84ECB-878A-4635-8127-CC580F26C2BC}" type="presParOf" srcId="{CF674436-AB4C-4DBE-8CAE-76044E32CE7A}" destId="{24F71151-64D7-4035-85EE-71ADECD97A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A829-42D5-4FC2-8910-10BAF2EF08D7}">
      <dsp:nvSpPr>
        <dsp:cNvPr id="0" name=""/>
        <dsp:cNvSpPr/>
      </dsp:nvSpPr>
      <dsp:spPr>
        <a:xfrm>
          <a:off x="1283" y="314546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E7AD7-11D2-45F8-9714-893AEEF89251}">
      <dsp:nvSpPr>
        <dsp:cNvPr id="0" name=""/>
        <dsp:cNvSpPr/>
      </dsp:nvSpPr>
      <dsp:spPr>
        <a:xfrm>
          <a:off x="501904" y="790136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b="1" kern="1200" dirty="0">
              <a:latin typeface="Arial" panose="020B0604020202020204" pitchFamily="34" charset="0"/>
              <a:cs typeface="Arial" panose="020B0604020202020204" pitchFamily="34" charset="0"/>
            </a:rPr>
            <a:t>Should Exposing Corruption </a:t>
          </a:r>
          <a:endParaRPr lang="en-US" sz="5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701" y="873933"/>
        <a:ext cx="4337991" cy="2693452"/>
      </dsp:txXfrm>
    </dsp:sp>
    <dsp:sp modelId="{B2BCA69A-96E4-4833-B067-50D2802E63F9}">
      <dsp:nvSpPr>
        <dsp:cNvPr id="0" name=""/>
        <dsp:cNvSpPr/>
      </dsp:nvSpPr>
      <dsp:spPr>
        <a:xfrm>
          <a:off x="5508110" y="314546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12BBF-BEF4-4967-AE98-467AB8026CA5}">
      <dsp:nvSpPr>
        <dsp:cNvPr id="0" name=""/>
        <dsp:cNvSpPr/>
      </dsp:nvSpPr>
      <dsp:spPr>
        <a:xfrm>
          <a:off x="6008730" y="790136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b="1" kern="1200" dirty="0">
              <a:latin typeface="Arial" panose="020B0604020202020204" pitchFamily="34" charset="0"/>
              <a:cs typeface="Arial" panose="020B0604020202020204" pitchFamily="34" charset="0"/>
            </a:rPr>
            <a:t>Ever Be A Crime?</a:t>
          </a:r>
          <a:endParaRPr lang="en-US" sz="5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2527" y="873933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A829-42D5-4FC2-8910-10BAF2EF08D7}">
      <dsp:nvSpPr>
        <dsp:cNvPr id="0" name=""/>
        <dsp:cNvSpPr/>
      </dsp:nvSpPr>
      <dsp:spPr>
        <a:xfrm>
          <a:off x="1283" y="314546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E7AD7-11D2-45F8-9714-893AEEF89251}">
      <dsp:nvSpPr>
        <dsp:cNvPr id="0" name=""/>
        <dsp:cNvSpPr/>
      </dsp:nvSpPr>
      <dsp:spPr>
        <a:xfrm>
          <a:off x="501904" y="790136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b="1" kern="1200" dirty="0">
              <a:latin typeface="Arial" panose="020B0604020202020204" pitchFamily="34" charset="0"/>
              <a:cs typeface="Arial" panose="020B0604020202020204" pitchFamily="34" charset="0"/>
            </a:rPr>
            <a:t>Should Exposing A Crime </a:t>
          </a:r>
          <a:endParaRPr lang="en-US" sz="5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701" y="873933"/>
        <a:ext cx="4337991" cy="2693452"/>
      </dsp:txXfrm>
    </dsp:sp>
    <dsp:sp modelId="{B2BCA69A-96E4-4833-B067-50D2802E63F9}">
      <dsp:nvSpPr>
        <dsp:cNvPr id="0" name=""/>
        <dsp:cNvSpPr/>
      </dsp:nvSpPr>
      <dsp:spPr>
        <a:xfrm>
          <a:off x="5508110" y="314546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12BBF-BEF4-4967-AE98-467AB8026CA5}">
      <dsp:nvSpPr>
        <dsp:cNvPr id="0" name=""/>
        <dsp:cNvSpPr/>
      </dsp:nvSpPr>
      <dsp:spPr>
        <a:xfrm>
          <a:off x="6008730" y="790136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b="1" kern="1200" dirty="0">
              <a:latin typeface="Arial" panose="020B0604020202020204" pitchFamily="34" charset="0"/>
              <a:cs typeface="Arial" panose="020B0604020202020204" pitchFamily="34" charset="0"/>
            </a:rPr>
            <a:t>Ever Be A Crime?</a:t>
          </a:r>
          <a:endParaRPr lang="en-US" sz="5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2527" y="873933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essex.ac.uk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B6E1-A6ED-4515-A5D5-3C50BFEFE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74C1-99F6-401E-A97C-27A41C853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B1E05-DEFE-4AFB-9FB4-86937445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331D1-4258-475E-9462-E2EF444D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2FEFC-0770-407D-AB91-A9F312A4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79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8D9B-BEDB-4329-96E6-E6F2FF91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9ECA-9B1C-4446-8E3D-5CC14FEEE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912AF-2B2D-4B82-894B-B17AD5F3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52060-AE34-4328-A215-20C45107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AFDE7-AFAC-4FC0-9BDE-89D41210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1D942-7667-4521-B442-539CC03E5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F9F37-ECA7-4CD7-8253-BEF81D034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039B2-DFA0-478C-9C07-A141145F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A1F06-F1A3-4585-9796-9552570A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0D1D-21A2-4CC0-8EBB-0AB7A5F4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10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202068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19227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7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0905-AE2E-4C09-9A72-82A9C2A1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BF814-45EC-4983-94B3-313968D2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AC16B-B8F2-43E9-997B-39385B5F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C9951-0A09-4165-9720-E9BEC8DD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37E0C-CB82-467F-A15E-453E1F1B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6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6735-9B2A-4105-A355-B1EB5278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27B42-1365-487A-91DD-02BC12930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A5F34-68D3-4C4C-B001-D0CECB6B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7D72A-B54D-4594-8A58-0DA1B576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BB9E8-6F24-46FA-A482-CA8E3E0A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2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347D-1313-44A1-88AD-BC1FE7FB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D04C3-7FC7-4810-9F5A-47F8A8D47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02A99-E4E8-4F59-87D8-C20E248EC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0EC04-2C7A-478C-A5BD-3BA3ECE1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568C0-642F-4E25-A40F-DBF3D73F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9EB9C-A74D-4A2B-9160-7D7F61E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72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0C66-9A9B-490F-9E66-5996E058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D0D52-AABE-4A78-AC30-DC745D63D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4BD37-C2C0-4085-BF97-1DD4F9F71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E1109-DED2-4BFC-B33E-BDE04B628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1E13A-AC0A-4DC4-960F-0E8ADAAED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E9BBAE-516C-4B7A-9893-A4491489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1C451-0737-4CE1-8C31-F5D588AA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83FA1-990C-4A1C-AAE5-4ECC2EB3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A2A6-1110-4240-9650-9B85F020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C2C2FF-3974-4E91-BF03-11DAB8F1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6AC1C-D9D7-40A6-94E3-1661ADD7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D4F1F-75EF-4B3A-8046-5E8EEBCF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86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2A862-18BD-4422-A96D-4E88B59B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156CA5-2E79-42CB-B5BA-1966EA4E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C861-D5DE-4BA8-8921-F56838D5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1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B229-1B63-4037-A067-BADFE7BA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B49E1-1355-414D-865F-2B5CD245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CCC20-DC9D-4705-AE6C-0FE720C5F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064F1-4230-4A27-B650-2ED517DF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5FE91-F809-4562-A8EF-4D77B43E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E0E27-A415-4A0D-824A-F302567B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10D47-1E69-43E9-AF3B-75B579EB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6277B-0102-4A5B-8D37-9C6ED0255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EFF8E-E9CE-441D-A92B-B591E7BD5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0E7F6-2B0D-4FBC-B56D-34976406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7FC57-CC30-4704-AA67-71BA4D3F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DA35B-6C02-481B-8B7D-6738268B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6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D8B182-AA40-4B98-8EF8-7D2189871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392A5-C777-4086-B4E9-256F8437D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EFABD-FF0E-40DF-87F2-FD757FE2E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1341-528E-47AF-9E37-957E086AFC87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87E55-5A57-4379-8A28-4FC511E81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93571-469B-4CBA-94C2-0A4F6D0F9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162-2D4B-4A39-AA90-E7F3AA17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2371-33EE-4424-8329-6F034665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Strengthening the Fight Against Corruption: Whistleblowing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D66BB-170D-4EC6-9E57-27A9ABFB8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Whistleblower’s</a:t>
            </a:r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 Experience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6D01F-43E3-43FB-8DA3-CBFE2B039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11456" y="4854795"/>
            <a:ext cx="3939248" cy="900210"/>
          </a:xfrm>
        </p:spPr>
        <p:txBody>
          <a:bodyPr/>
          <a:lstStyle/>
          <a:p>
            <a:pPr algn="ctr"/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Dr Osita Mba </a:t>
            </a:r>
          </a:p>
        </p:txBody>
      </p:sp>
    </p:spTree>
    <p:extLst>
      <p:ext uri="{BB962C8B-B14F-4D97-AF65-F5344CB8AC3E}">
        <p14:creationId xmlns:p14="http://schemas.microsoft.com/office/powerpoint/2010/main" val="1452110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indoor, screenshot&#10;&#10;Description automatically generated">
            <a:extLst>
              <a:ext uri="{FF2B5EF4-FFF2-40B4-BE49-F238E27FC236}">
                <a16:creationId xmlns:a16="http://schemas.microsoft.com/office/drawing/2014/main" id="{C87963E1-3A50-4323-9239-407391BD9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757" y="643467"/>
            <a:ext cx="944248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6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10A321E-BFB3-428E-9E7E-97BD5E2732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756" y="643466"/>
            <a:ext cx="944248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02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D91427E4-BE2B-4052-A67B-473EB49F59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452457"/>
            <a:ext cx="10905066" cy="395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6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FB55-654F-4C77-BD6C-48846E08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40066462-A500-FE20-7AE2-24E656415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950658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27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B2E9-6D90-4963-A041-2E21AC99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2555775"/>
            <a:ext cx="4622800" cy="433965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osita.mba@essex.ac.uk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99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FB55-654F-4C77-BD6C-48846E08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40066462-A500-FE20-7AE2-24E656415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072396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59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1CB0-5EEB-4DB2-83D8-8B34E3A1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</p:spPr>
        <p:txBody>
          <a:bodyPr anchor="ctr">
            <a:normAutofit/>
          </a:bodyPr>
          <a:lstStyle/>
          <a:p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83B531C-2A12-43DE-0D66-43968A9774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4625" y="1358899"/>
            <a:ext cx="9502775" cy="5245101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6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Interest Disclosure Act 1998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qualifying disclosure </a:t>
            </a:r>
            <a:r>
              <a:rPr lang="en-GB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 any disclosure of information which tends to show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(a) that a crime may have been committed 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(b) that any law may have been broken.</a:t>
            </a: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3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3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disclosure is not a qualifying disclosure if the person making it commits an offence by making it.</a:t>
            </a: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459B82B-AB47-46C9-A3B6-F9814E46A61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77523" y="6604000"/>
            <a:ext cx="303213" cy="254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7E85FC7-13DC-D24B-89C2-5E16CAE8A88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6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1CB0-5EEB-4DB2-83D8-8B34E3A1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</p:spPr>
        <p:txBody>
          <a:bodyPr anchor="ctr">
            <a:normAutofit/>
          </a:bodyPr>
          <a:lstStyle/>
          <a:p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83B531C-2A12-43DE-0D66-43968A9774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4625" y="1358899"/>
            <a:ext cx="9502775" cy="5245101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Commissioners for Revenue and Customs Act 2005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an offence to disclose taxpayer information without authorisation.</a:t>
            </a: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Commissioners of HMRC can authorise disclosure.</a:t>
            </a: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delegated tha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powe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 to Dave Hartnett.</a:t>
            </a: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Hartnett also had the power (a) to settle large tax cases and (b) to authorise criminal investigation.</a:t>
            </a: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459B82B-AB47-46C9-A3B6-F9814E46A61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77523" y="6604000"/>
            <a:ext cx="303213" cy="254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7E85FC7-13DC-D24B-89C2-5E16CAE8A88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E95308C-41D4-42C2-821A-52E1663C06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18" y="643466"/>
            <a:ext cx="860396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7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3EC5162-2FAB-4813-9A2A-9F814DD20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40" y="643467"/>
            <a:ext cx="973111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3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1CB0-5EEB-4DB2-83D8-8B34E3A1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</p:spPr>
        <p:txBody>
          <a:bodyPr anchor="ctr">
            <a:normAutofit/>
          </a:bodyPr>
          <a:lstStyle/>
          <a:p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83B531C-2A12-43DE-0D66-43968A9774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4625" y="1358899"/>
            <a:ext cx="9502775" cy="5245101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Parliamentary Privilege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3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Legal immunities for Members of Parliament to  perform their duties without outside interference.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Accounts Committee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3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355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Examines the value for money of Government projects, including taxation.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E459B82B-AB47-46C9-A3B6-F9814E46A61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77523" y="6604000"/>
            <a:ext cx="303213" cy="254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7E85FC7-13DC-D24B-89C2-5E16CAE8A88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7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3E6096E6-E872-40D5-BF3B-8C73612CC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961729"/>
            <a:ext cx="10905066" cy="493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7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4A92AA2-091D-41D1-B9FC-2B995687B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42" y="643466"/>
            <a:ext cx="928511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6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188</Words>
  <Application>Microsoft Office PowerPoint</Application>
  <PresentationFormat>Widescreen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Strengthening the Fight Against Corruption: Whistleblowing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osita.mba@essex.ac.uk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the Fight Against Corruption: Whistleblowing </dc:title>
  <dc:creator>Mba, Osita V</dc:creator>
  <cp:lastModifiedBy>Mba, Osita V</cp:lastModifiedBy>
  <cp:revision>8</cp:revision>
  <dcterms:created xsi:type="dcterms:W3CDTF">2023-01-17T08:06:21Z</dcterms:created>
  <dcterms:modified xsi:type="dcterms:W3CDTF">2023-01-17T14:29:29Z</dcterms:modified>
</cp:coreProperties>
</file>