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 id="2147483688" r:id="rId6"/>
    <p:sldMasterId id="2147483694" r:id="rId7"/>
    <p:sldMasterId id="2147483665" r:id="rId8"/>
    <p:sldMasterId id="2147483700" r:id="rId9"/>
    <p:sldMasterId id="2147483684" r:id="rId10"/>
    <p:sldMasterId id="2147483680" r:id="rId11"/>
    <p:sldMasterId id="2147483676" r:id="rId12"/>
  </p:sldMasterIdLst>
  <p:notesMasterIdLst>
    <p:notesMasterId r:id="rId36"/>
  </p:notesMasterIdLst>
  <p:handoutMasterIdLst>
    <p:handoutMasterId r:id="rId37"/>
  </p:handoutMasterIdLst>
  <p:sldIdLst>
    <p:sldId id="306" r:id="rId13"/>
    <p:sldId id="317" r:id="rId14"/>
    <p:sldId id="406" r:id="rId15"/>
    <p:sldId id="475" r:id="rId16"/>
    <p:sldId id="399" r:id="rId17"/>
    <p:sldId id="474" r:id="rId18"/>
    <p:sldId id="478" r:id="rId19"/>
    <p:sldId id="479" r:id="rId20"/>
    <p:sldId id="480" r:id="rId21"/>
    <p:sldId id="492" r:id="rId22"/>
    <p:sldId id="483" r:id="rId23"/>
    <p:sldId id="481" r:id="rId24"/>
    <p:sldId id="484" r:id="rId25"/>
    <p:sldId id="487" r:id="rId26"/>
    <p:sldId id="488" r:id="rId27"/>
    <p:sldId id="485" r:id="rId28"/>
    <p:sldId id="486" r:id="rId29"/>
    <p:sldId id="461" r:id="rId30"/>
    <p:sldId id="473" r:id="rId31"/>
    <p:sldId id="493" r:id="rId32"/>
    <p:sldId id="495" r:id="rId33"/>
    <p:sldId id="431" r:id="rId34"/>
    <p:sldId id="321" r:id="rId3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korný Jiří JUDr. PhDr." initials="PJJ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BF73"/>
    <a:srgbClr val="E9DC4E"/>
    <a:srgbClr val="E94C55"/>
    <a:srgbClr val="66BFAE"/>
    <a:srgbClr val="2896D4"/>
    <a:srgbClr val="4FB7E9"/>
    <a:srgbClr val="0E6CA1"/>
    <a:srgbClr val="955BA1"/>
    <a:srgbClr val="73BE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větlý styl 1 – zvýraznění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Světlý styl 1 – zvýraznění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snapToGrid="0">
      <p:cViewPr varScale="1">
        <p:scale>
          <a:sx n="108" d="100"/>
          <a:sy n="108" d="100"/>
        </p:scale>
        <p:origin x="672" y="102"/>
      </p:cViewPr>
      <p:guideLst>
        <p:guide orient="horz" pos="2160"/>
        <p:guide pos="3840"/>
      </p:guideLst>
    </p:cSldViewPr>
  </p:slideViewPr>
  <p:notesTextViewPr>
    <p:cViewPr>
      <p:scale>
        <a:sx n="3" d="2"/>
        <a:sy n="3" d="2"/>
      </p:scale>
      <p:origin x="0" y="0"/>
    </p:cViewPr>
  </p:notesTextViewPr>
  <p:notesViewPr>
    <p:cSldViewPr snapToGrid="0">
      <p:cViewPr varScale="1">
        <p:scale>
          <a:sx n="78" d="100"/>
          <a:sy n="78" d="100"/>
        </p:scale>
        <p:origin x="304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presProps" Target="presProps.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List1!$B$1</c:f>
              <c:strCache>
                <c:ptCount val="1"/>
                <c:pt idx="0">
                  <c:v>přijetí úplatku § 331</c:v>
                </c:pt>
              </c:strCache>
            </c:strRef>
          </c:tx>
          <c:spPr>
            <a:ln w="28575" cap="rnd">
              <a:solidFill>
                <a:schemeClr val="accent1"/>
              </a:solidFill>
              <a:round/>
            </a:ln>
            <a:effectLst/>
          </c:spPr>
          <c:marker>
            <c:symbol val="none"/>
          </c:marker>
          <c:cat>
            <c:strRef>
              <c:f>List1!$A$2:$A$7</c:f>
              <c:strCache>
                <c:ptCount val="6"/>
                <c:pt idx="0">
                  <c:v>2017</c:v>
                </c:pt>
                <c:pt idx="1">
                  <c:v>2018</c:v>
                </c:pt>
                <c:pt idx="2">
                  <c:v>2019</c:v>
                </c:pt>
                <c:pt idx="3">
                  <c:v>2020</c:v>
                </c:pt>
                <c:pt idx="4">
                  <c:v>2021</c:v>
                </c:pt>
                <c:pt idx="5">
                  <c:v>2022 (1-2)</c:v>
                </c:pt>
              </c:strCache>
            </c:strRef>
          </c:cat>
          <c:val>
            <c:numRef>
              <c:f>List1!$B$2:$B$7</c:f>
              <c:numCache>
                <c:formatCode>General</c:formatCode>
                <c:ptCount val="6"/>
                <c:pt idx="0">
                  <c:v>12</c:v>
                </c:pt>
                <c:pt idx="1">
                  <c:v>167</c:v>
                </c:pt>
                <c:pt idx="2">
                  <c:v>27</c:v>
                </c:pt>
                <c:pt idx="3">
                  <c:v>21</c:v>
                </c:pt>
                <c:pt idx="4">
                  <c:v>30</c:v>
                </c:pt>
                <c:pt idx="5">
                  <c:v>3</c:v>
                </c:pt>
              </c:numCache>
            </c:numRef>
          </c:val>
          <c:smooth val="0"/>
          <c:extLst>
            <c:ext xmlns:c16="http://schemas.microsoft.com/office/drawing/2014/chart" uri="{C3380CC4-5D6E-409C-BE32-E72D297353CC}">
              <c16:uniqueId val="{00000000-3AE9-45EF-8804-FA0860B0010E}"/>
            </c:ext>
          </c:extLst>
        </c:ser>
        <c:ser>
          <c:idx val="1"/>
          <c:order val="1"/>
          <c:tx>
            <c:strRef>
              <c:f>List1!$C$1</c:f>
              <c:strCache>
                <c:ptCount val="1"/>
                <c:pt idx="0">
                  <c:v>podplacení § 332</c:v>
                </c:pt>
              </c:strCache>
            </c:strRef>
          </c:tx>
          <c:spPr>
            <a:ln w="28575" cap="rnd">
              <a:solidFill>
                <a:schemeClr val="accent2"/>
              </a:solidFill>
              <a:round/>
            </a:ln>
            <a:effectLst/>
          </c:spPr>
          <c:marker>
            <c:symbol val="none"/>
          </c:marker>
          <c:cat>
            <c:strRef>
              <c:f>List1!$A$2:$A$7</c:f>
              <c:strCache>
                <c:ptCount val="6"/>
                <c:pt idx="0">
                  <c:v>2017</c:v>
                </c:pt>
                <c:pt idx="1">
                  <c:v>2018</c:v>
                </c:pt>
                <c:pt idx="2">
                  <c:v>2019</c:v>
                </c:pt>
                <c:pt idx="3">
                  <c:v>2020</c:v>
                </c:pt>
                <c:pt idx="4">
                  <c:v>2021</c:v>
                </c:pt>
                <c:pt idx="5">
                  <c:v>2022 (1-2)</c:v>
                </c:pt>
              </c:strCache>
            </c:strRef>
          </c:cat>
          <c:val>
            <c:numRef>
              <c:f>List1!$C$2:$C$7</c:f>
              <c:numCache>
                <c:formatCode>General</c:formatCode>
                <c:ptCount val="6"/>
                <c:pt idx="0">
                  <c:v>64</c:v>
                </c:pt>
                <c:pt idx="1">
                  <c:v>90</c:v>
                </c:pt>
                <c:pt idx="2">
                  <c:v>63</c:v>
                </c:pt>
                <c:pt idx="3">
                  <c:v>66</c:v>
                </c:pt>
                <c:pt idx="4">
                  <c:v>47</c:v>
                </c:pt>
                <c:pt idx="5">
                  <c:v>10</c:v>
                </c:pt>
              </c:numCache>
            </c:numRef>
          </c:val>
          <c:smooth val="0"/>
          <c:extLst>
            <c:ext xmlns:c16="http://schemas.microsoft.com/office/drawing/2014/chart" uri="{C3380CC4-5D6E-409C-BE32-E72D297353CC}">
              <c16:uniqueId val="{00000001-3AE9-45EF-8804-FA0860B0010E}"/>
            </c:ext>
          </c:extLst>
        </c:ser>
        <c:ser>
          <c:idx val="2"/>
          <c:order val="2"/>
          <c:tx>
            <c:strRef>
              <c:f>List1!$D$1</c:f>
              <c:strCache>
                <c:ptCount val="1"/>
                <c:pt idx="0">
                  <c:v>nepřímé úplatkářství § 333</c:v>
                </c:pt>
              </c:strCache>
            </c:strRef>
          </c:tx>
          <c:spPr>
            <a:ln w="28575" cap="rnd">
              <a:solidFill>
                <a:schemeClr val="accent3"/>
              </a:solidFill>
              <a:round/>
            </a:ln>
            <a:effectLst/>
          </c:spPr>
          <c:marker>
            <c:symbol val="none"/>
          </c:marker>
          <c:cat>
            <c:strRef>
              <c:f>List1!$A$2:$A$7</c:f>
              <c:strCache>
                <c:ptCount val="6"/>
                <c:pt idx="0">
                  <c:v>2017</c:v>
                </c:pt>
                <c:pt idx="1">
                  <c:v>2018</c:v>
                </c:pt>
                <c:pt idx="2">
                  <c:v>2019</c:v>
                </c:pt>
                <c:pt idx="3">
                  <c:v>2020</c:v>
                </c:pt>
                <c:pt idx="4">
                  <c:v>2021</c:v>
                </c:pt>
                <c:pt idx="5">
                  <c:v>2022 (1-2)</c:v>
                </c:pt>
              </c:strCache>
            </c:strRef>
          </c:cat>
          <c:val>
            <c:numRef>
              <c:f>List1!$D$2:$D$7</c:f>
              <c:numCache>
                <c:formatCode>General</c:formatCode>
                <c:ptCount val="6"/>
                <c:pt idx="0">
                  <c:v>0</c:v>
                </c:pt>
                <c:pt idx="1">
                  <c:v>4</c:v>
                </c:pt>
                <c:pt idx="2">
                  <c:v>0</c:v>
                </c:pt>
                <c:pt idx="3">
                  <c:v>0</c:v>
                </c:pt>
                <c:pt idx="4">
                  <c:v>3</c:v>
                </c:pt>
                <c:pt idx="5">
                  <c:v>0</c:v>
                </c:pt>
              </c:numCache>
            </c:numRef>
          </c:val>
          <c:smooth val="0"/>
          <c:extLst>
            <c:ext xmlns:c16="http://schemas.microsoft.com/office/drawing/2014/chart" uri="{C3380CC4-5D6E-409C-BE32-E72D297353CC}">
              <c16:uniqueId val="{00000002-3AE9-45EF-8804-FA0860B0010E}"/>
            </c:ext>
          </c:extLst>
        </c:ser>
        <c:ser>
          <c:idx val="3"/>
          <c:order val="3"/>
          <c:tx>
            <c:strRef>
              <c:f>List1!$E$1</c:f>
              <c:strCache>
                <c:ptCount val="1"/>
                <c:pt idx="0">
                  <c:v>zneužití pravomoci § 329</c:v>
                </c:pt>
              </c:strCache>
            </c:strRef>
          </c:tx>
          <c:spPr>
            <a:ln w="28575" cap="rnd">
              <a:solidFill>
                <a:schemeClr val="accent4"/>
              </a:solidFill>
              <a:round/>
            </a:ln>
            <a:effectLst/>
          </c:spPr>
          <c:marker>
            <c:symbol val="none"/>
          </c:marker>
          <c:cat>
            <c:strRef>
              <c:f>List1!$A$2:$A$7</c:f>
              <c:strCache>
                <c:ptCount val="6"/>
                <c:pt idx="0">
                  <c:v>2017</c:v>
                </c:pt>
                <c:pt idx="1">
                  <c:v>2018</c:v>
                </c:pt>
                <c:pt idx="2">
                  <c:v>2019</c:v>
                </c:pt>
                <c:pt idx="3">
                  <c:v>2020</c:v>
                </c:pt>
                <c:pt idx="4">
                  <c:v>2021</c:v>
                </c:pt>
                <c:pt idx="5">
                  <c:v>2022 (1-2)</c:v>
                </c:pt>
              </c:strCache>
            </c:strRef>
          </c:cat>
          <c:val>
            <c:numRef>
              <c:f>List1!$E$2:$E$7</c:f>
              <c:numCache>
                <c:formatCode>General</c:formatCode>
                <c:ptCount val="6"/>
                <c:pt idx="0">
                  <c:v>53</c:v>
                </c:pt>
                <c:pt idx="1">
                  <c:v>39</c:v>
                </c:pt>
                <c:pt idx="2">
                  <c:v>11</c:v>
                </c:pt>
                <c:pt idx="3">
                  <c:v>11</c:v>
                </c:pt>
                <c:pt idx="4">
                  <c:v>24</c:v>
                </c:pt>
                <c:pt idx="5">
                  <c:v>0</c:v>
                </c:pt>
              </c:numCache>
            </c:numRef>
          </c:val>
          <c:smooth val="0"/>
          <c:extLst>
            <c:ext xmlns:c16="http://schemas.microsoft.com/office/drawing/2014/chart" uri="{C3380CC4-5D6E-409C-BE32-E72D297353CC}">
              <c16:uniqueId val="{00000003-3AE9-45EF-8804-FA0860B0010E}"/>
            </c:ext>
          </c:extLst>
        </c:ser>
        <c:dLbls>
          <c:showLegendKey val="0"/>
          <c:showVal val="0"/>
          <c:showCatName val="0"/>
          <c:showSerName val="0"/>
          <c:showPercent val="0"/>
          <c:showBubbleSize val="0"/>
        </c:dLbls>
        <c:smooth val="0"/>
        <c:axId val="93665152"/>
        <c:axId val="93666688"/>
      </c:lineChart>
      <c:catAx>
        <c:axId val="9366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93666688"/>
        <c:crosses val="autoZero"/>
        <c:auto val="1"/>
        <c:lblAlgn val="ctr"/>
        <c:lblOffset val="100"/>
        <c:noMultiLvlLbl val="0"/>
      </c:catAx>
      <c:valAx>
        <c:axId val="93666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93665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5D8D6A-8F55-4BFA-B894-5D8F8AF403BC}" type="datetimeFigureOut">
              <a:rPr lang="cs-CZ" smtClean="0"/>
              <a:t>24.05.2022</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Tree>
    <p:extLst>
      <p:ext uri="{BB962C8B-B14F-4D97-AF65-F5344CB8AC3E}">
        <p14:creationId xmlns:p14="http://schemas.microsoft.com/office/powerpoint/2010/main" val="3101081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30249A0-7F22-44CB-85BA-D73A5FF7D475}" type="datetimeFigureOut">
              <a:rPr lang="cs-CZ" smtClean="0"/>
              <a:t>24.05.2022</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DFFD5F7-534F-48DD-BB5D-897B972DA3CA}" type="slidenum">
              <a:rPr lang="cs-CZ" smtClean="0"/>
              <a:t>‹#›</a:t>
            </a:fld>
            <a:endParaRPr lang="cs-CZ"/>
          </a:p>
        </p:txBody>
      </p:sp>
    </p:spTree>
    <p:extLst>
      <p:ext uri="{BB962C8B-B14F-4D97-AF65-F5344CB8AC3E}">
        <p14:creationId xmlns:p14="http://schemas.microsoft.com/office/powerpoint/2010/main" val="2310620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trana">
    <p:spTree>
      <p:nvGrpSpPr>
        <p:cNvPr id="1" name=""/>
        <p:cNvGrpSpPr/>
        <p:nvPr/>
      </p:nvGrpSpPr>
      <p:grpSpPr>
        <a:xfrm>
          <a:off x="0" y="0"/>
          <a:ext cx="0" cy="0"/>
          <a:chOff x="0" y="0"/>
          <a:chExt cx="0" cy="0"/>
        </a:xfrm>
      </p:grpSpPr>
      <p:sp>
        <p:nvSpPr>
          <p:cNvPr id="5" name="Zástupný symbol pro text 4"/>
          <p:cNvSpPr>
            <a:spLocks noGrp="1"/>
          </p:cNvSpPr>
          <p:nvPr>
            <p:ph type="body" sz="quarter" idx="11" hasCustomPrompt="1"/>
          </p:nvPr>
        </p:nvSpPr>
        <p:spPr>
          <a:xfrm>
            <a:off x="873210" y="1268628"/>
            <a:ext cx="10305535" cy="4333102"/>
          </a:xfrm>
          <a:prstGeom prst="rect">
            <a:avLst/>
          </a:prstGeom>
        </p:spPr>
        <p:txBody>
          <a:bodyPr lIns="0" anchor="ctr"/>
          <a:lstStyle>
            <a:lvl1pPr algn="l">
              <a:defRPr sz="4800" b="1">
                <a:solidFill>
                  <a:srgbClr val="2896D4"/>
                </a:solidFill>
                <a:latin typeface="Segoe UI" panose="020B0502040204020203" pitchFamily="34" charset="0"/>
                <a:ea typeface="Roboto Slab" pitchFamily="2" charset="0"/>
                <a:cs typeface="Segoe UI" panose="020B0502040204020203" pitchFamily="34" charset="0"/>
              </a:defRPr>
            </a:lvl1pPr>
          </a:lstStyle>
          <a:p>
            <a:pPr lvl="0"/>
            <a:r>
              <a:rPr lang="cs-CZ" dirty="0"/>
              <a:t>UPRAVTE STYLY PŘEDLOHY TEXTU.</a:t>
            </a:r>
          </a:p>
        </p:txBody>
      </p:sp>
      <p:sp>
        <p:nvSpPr>
          <p:cNvPr id="4" name="Zástupný symbol pro text 3"/>
          <p:cNvSpPr>
            <a:spLocks noGrp="1"/>
          </p:cNvSpPr>
          <p:nvPr>
            <p:ph type="body" sz="quarter" idx="14" hasCustomPrompt="1"/>
          </p:nvPr>
        </p:nvSpPr>
        <p:spPr>
          <a:xfrm>
            <a:off x="873210" y="6025275"/>
            <a:ext cx="1967155" cy="230660"/>
          </a:xfrm>
          <a:prstGeom prst="rect">
            <a:avLst/>
          </a:prstGeom>
        </p:spPr>
        <p:txBody>
          <a:bodyPr lIns="18000"/>
          <a:lstStyle>
            <a:lvl1pPr algn="l">
              <a:defRPr sz="1100" baseline="0">
                <a:latin typeface="Segoe UI" panose="020B0502040204020203" pitchFamily="34" charset="0"/>
                <a:ea typeface="Roboto Light" panose="02000000000000000000" pitchFamily="2" charset="0"/>
                <a:cs typeface="Segoe UI" panose="020B0502040204020203" pitchFamily="34" charset="0"/>
              </a:defRPr>
            </a:lvl1pPr>
            <a:lvl2pPr>
              <a:defRPr sz="1200"/>
            </a:lvl2pPr>
            <a:lvl3pPr>
              <a:defRPr sz="1100"/>
            </a:lvl3pPr>
            <a:lvl4pPr>
              <a:defRPr sz="1050"/>
            </a:lvl4pPr>
            <a:lvl5pPr>
              <a:defRPr sz="1050"/>
            </a:lvl5pPr>
          </a:lstStyle>
          <a:p>
            <a:pPr lvl="0"/>
            <a:r>
              <a:rPr lang="cs-CZ" dirty="0"/>
              <a:t>1. LEDNA 2020</a:t>
            </a:r>
          </a:p>
        </p:txBody>
      </p:sp>
    </p:spTree>
    <p:extLst>
      <p:ext uri="{BB962C8B-B14F-4D97-AF65-F5344CB8AC3E}">
        <p14:creationId xmlns:p14="http://schemas.microsoft.com/office/powerpoint/2010/main" val="14138884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dva obráz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ctr">
              <a:defRPr>
                <a:solidFill>
                  <a:srgbClr val="2896D4"/>
                </a:solidFill>
              </a:defRPr>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7EB3CF81-40B1-461F-ABB1-DF8E3BDEAF2C}" type="slidenum">
              <a:rPr lang="cs-CZ" smtClean="0"/>
              <a:t>‹#›</a:t>
            </a:fld>
            <a:endParaRPr lang="cs-CZ" dirty="0"/>
          </a:p>
        </p:txBody>
      </p:sp>
      <p:sp>
        <p:nvSpPr>
          <p:cNvPr id="5" name="Zástupný symbol pro obrázek 4"/>
          <p:cNvSpPr>
            <a:spLocks noGrp="1"/>
          </p:cNvSpPr>
          <p:nvPr>
            <p:ph type="pic" sz="quarter" idx="13"/>
          </p:nvPr>
        </p:nvSpPr>
        <p:spPr>
          <a:xfrm>
            <a:off x="838200" y="1728216"/>
            <a:ext cx="5147821" cy="4318357"/>
          </a:xfrm>
        </p:spPr>
        <p:txBody>
          <a:bodyPr/>
          <a:lstStyle>
            <a:lvl1pPr marL="0" indent="0">
              <a:buNone/>
              <a:defRPr/>
            </a:lvl1pPr>
          </a:lstStyle>
          <a:p>
            <a:endParaRPr lang="cs-CZ" dirty="0"/>
          </a:p>
          <a:p>
            <a:endParaRPr lang="cs-CZ" dirty="0"/>
          </a:p>
        </p:txBody>
      </p:sp>
      <p:sp>
        <p:nvSpPr>
          <p:cNvPr id="11" name="Zástupný symbol pro obrázek 4"/>
          <p:cNvSpPr>
            <a:spLocks noGrp="1"/>
          </p:cNvSpPr>
          <p:nvPr>
            <p:ph type="pic" sz="quarter" idx="14"/>
          </p:nvPr>
        </p:nvSpPr>
        <p:spPr>
          <a:xfrm>
            <a:off x="6205979" y="1728215"/>
            <a:ext cx="5147821" cy="4318357"/>
          </a:xfrm>
        </p:spPr>
        <p:txBody>
          <a:bodyPr/>
          <a:lstStyle>
            <a:lvl1pPr marL="0" indent="0">
              <a:buNone/>
              <a:defRPr/>
            </a:lvl1pPr>
          </a:lstStyle>
          <a:p>
            <a:endParaRPr lang="cs-CZ" dirty="0"/>
          </a:p>
          <a:p>
            <a:endParaRPr lang="cs-CZ" dirty="0"/>
          </a:p>
        </p:txBody>
      </p:sp>
    </p:spTree>
    <p:extLst>
      <p:ext uri="{BB962C8B-B14F-4D97-AF65-F5344CB8AC3E}">
        <p14:creationId xmlns:p14="http://schemas.microsoft.com/office/powerpoint/2010/main" val="42375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rázek a text (L) s nadpisem">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ctr">
              <a:defRPr>
                <a:solidFill>
                  <a:srgbClr val="2896D4"/>
                </a:solidFill>
              </a:defRPr>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7EB3CF81-40B1-461F-ABB1-DF8E3BDEAF2C}" type="slidenum">
              <a:rPr lang="cs-CZ" smtClean="0"/>
              <a:t>‹#›</a:t>
            </a:fld>
            <a:endParaRPr lang="cs-CZ" dirty="0"/>
          </a:p>
        </p:txBody>
      </p:sp>
      <p:sp>
        <p:nvSpPr>
          <p:cNvPr id="11" name="Zástupný symbol pro obrázek 4"/>
          <p:cNvSpPr>
            <a:spLocks noGrp="1"/>
          </p:cNvSpPr>
          <p:nvPr>
            <p:ph type="pic" sz="quarter" idx="14"/>
          </p:nvPr>
        </p:nvSpPr>
        <p:spPr>
          <a:xfrm>
            <a:off x="6205979" y="1728215"/>
            <a:ext cx="5147821" cy="4318357"/>
          </a:xfrm>
        </p:spPr>
        <p:txBody>
          <a:bodyPr/>
          <a:lstStyle>
            <a:lvl1pPr marL="0" indent="0">
              <a:buNone/>
              <a:defRPr/>
            </a:lvl1pPr>
          </a:lstStyle>
          <a:p>
            <a:endParaRPr lang="cs-CZ" dirty="0"/>
          </a:p>
          <a:p>
            <a:endParaRPr lang="cs-CZ" dirty="0"/>
          </a:p>
        </p:txBody>
      </p:sp>
      <p:sp>
        <p:nvSpPr>
          <p:cNvPr id="7" name="Zástupný symbol pro text 9"/>
          <p:cNvSpPr>
            <a:spLocks noGrp="1"/>
          </p:cNvSpPr>
          <p:nvPr>
            <p:ph type="body" sz="quarter" idx="13"/>
          </p:nvPr>
        </p:nvSpPr>
        <p:spPr>
          <a:xfrm>
            <a:off x="838200" y="1728000"/>
            <a:ext cx="5148000" cy="4320000"/>
          </a:xfrm>
        </p:spPr>
        <p:txBody>
          <a:bodyPr/>
          <a:lstStyle>
            <a:lvl1pPr>
              <a:defRPr sz="1800"/>
            </a:lvl1pPr>
          </a:lstStyle>
          <a:p>
            <a:pPr lvl="0"/>
            <a:r>
              <a:rPr lang="cs-CZ" dirty="0"/>
              <a:t>Upravte styly předlohy textu.</a:t>
            </a:r>
          </a:p>
        </p:txBody>
      </p:sp>
    </p:spTree>
    <p:extLst>
      <p:ext uri="{BB962C8B-B14F-4D97-AF65-F5344CB8AC3E}">
        <p14:creationId xmlns:p14="http://schemas.microsoft.com/office/powerpoint/2010/main" val="3850539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rázek a text (P) s nadpisem">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ctr">
              <a:defRPr>
                <a:solidFill>
                  <a:srgbClr val="2896D4"/>
                </a:solidFill>
              </a:defRPr>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7EB3CF81-40B1-461F-ABB1-DF8E3BDEAF2C}" type="slidenum">
              <a:rPr lang="cs-CZ" smtClean="0"/>
              <a:t>‹#›</a:t>
            </a:fld>
            <a:endParaRPr lang="cs-CZ"/>
          </a:p>
        </p:txBody>
      </p:sp>
      <p:sp>
        <p:nvSpPr>
          <p:cNvPr id="11" name="Zástupný symbol pro obrázek 4"/>
          <p:cNvSpPr>
            <a:spLocks noGrp="1"/>
          </p:cNvSpPr>
          <p:nvPr>
            <p:ph type="pic" sz="quarter" idx="14"/>
          </p:nvPr>
        </p:nvSpPr>
        <p:spPr>
          <a:xfrm>
            <a:off x="838200" y="1728000"/>
            <a:ext cx="5147821" cy="4318357"/>
          </a:xfrm>
        </p:spPr>
        <p:txBody>
          <a:bodyPr/>
          <a:lstStyle>
            <a:lvl1pPr marL="0" indent="0">
              <a:buNone/>
              <a:defRPr/>
            </a:lvl1pPr>
          </a:lstStyle>
          <a:p>
            <a:endParaRPr lang="cs-CZ" dirty="0"/>
          </a:p>
          <a:p>
            <a:endParaRPr lang="cs-CZ" dirty="0"/>
          </a:p>
        </p:txBody>
      </p:sp>
      <p:sp>
        <p:nvSpPr>
          <p:cNvPr id="8" name="Zástupný symbol pro text 9"/>
          <p:cNvSpPr>
            <a:spLocks noGrp="1"/>
          </p:cNvSpPr>
          <p:nvPr>
            <p:ph type="body" sz="quarter" idx="13"/>
          </p:nvPr>
        </p:nvSpPr>
        <p:spPr>
          <a:xfrm>
            <a:off x="6205800" y="1728000"/>
            <a:ext cx="5148000" cy="4320000"/>
          </a:xfrm>
        </p:spPr>
        <p:txBody>
          <a:bodyPr/>
          <a:lstStyle>
            <a:lvl1pPr>
              <a:defRPr sz="1800"/>
            </a:lvl1pPr>
          </a:lstStyle>
          <a:p>
            <a:pPr lvl="0"/>
            <a:r>
              <a:rPr lang="cs-CZ" dirty="0"/>
              <a:t>Upravte styly předlohy textu.</a:t>
            </a:r>
          </a:p>
        </p:txBody>
      </p:sp>
    </p:spTree>
    <p:extLst>
      <p:ext uri="{BB962C8B-B14F-4D97-AF65-F5344CB8AC3E}">
        <p14:creationId xmlns:p14="http://schemas.microsoft.com/office/powerpoint/2010/main" val="218229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ouze obrázek">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7EB3CF81-40B1-461F-ABB1-DF8E3BDEAF2C}" type="slidenum">
              <a:rPr lang="cs-CZ" smtClean="0"/>
              <a:t>‹#›</a:t>
            </a:fld>
            <a:endParaRPr lang="cs-CZ" dirty="0"/>
          </a:p>
        </p:txBody>
      </p:sp>
      <p:sp>
        <p:nvSpPr>
          <p:cNvPr id="5" name="Zástupný symbol pro obrázek 4"/>
          <p:cNvSpPr>
            <a:spLocks noGrp="1"/>
          </p:cNvSpPr>
          <p:nvPr>
            <p:ph type="pic" sz="quarter" idx="13"/>
          </p:nvPr>
        </p:nvSpPr>
        <p:spPr>
          <a:xfrm>
            <a:off x="838200" y="428368"/>
            <a:ext cx="10515600" cy="5618205"/>
          </a:xfrm>
        </p:spPr>
        <p:txBody>
          <a:bodyPr/>
          <a:lstStyle>
            <a:lvl1pPr marL="0" indent="0">
              <a:buNone/>
              <a:defRPr>
                <a:latin typeface="Segoe UI" panose="020B0502040204020203" pitchFamily="34" charset="0"/>
                <a:cs typeface="Segoe UI" panose="020B0502040204020203" pitchFamily="34" charset="0"/>
              </a:defRPr>
            </a:lvl1pPr>
          </a:lstStyle>
          <a:p>
            <a:endParaRPr lang="cs-CZ" dirty="0"/>
          </a:p>
          <a:p>
            <a:endParaRPr lang="cs-CZ" dirty="0"/>
          </a:p>
        </p:txBody>
      </p:sp>
    </p:spTree>
    <p:extLst>
      <p:ext uri="{BB962C8B-B14F-4D97-AF65-F5344CB8AC3E}">
        <p14:creationId xmlns:p14="http://schemas.microsoft.com/office/powerpoint/2010/main" val="97699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a texty vedle seb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číslo snímku 2"/>
          <p:cNvSpPr>
            <a:spLocks noGrp="1"/>
          </p:cNvSpPr>
          <p:nvPr>
            <p:ph type="sldNum" sz="quarter" idx="10"/>
          </p:nvPr>
        </p:nvSpPr>
        <p:spPr/>
        <p:txBody>
          <a:bodyPr/>
          <a:lstStyle/>
          <a:p>
            <a:fld id="{7EB3CF81-40B1-461F-ABB1-DF8E3BDEAF2C}" type="slidenum">
              <a:rPr lang="cs-CZ" smtClean="0"/>
              <a:pPr/>
              <a:t>‹#›</a:t>
            </a:fld>
            <a:endParaRPr lang="cs-CZ" dirty="0"/>
          </a:p>
        </p:txBody>
      </p:sp>
      <p:sp>
        <p:nvSpPr>
          <p:cNvPr id="6" name="Zástupný symbol pro text 9"/>
          <p:cNvSpPr>
            <a:spLocks noGrp="1"/>
          </p:cNvSpPr>
          <p:nvPr>
            <p:ph type="body" sz="quarter" idx="13"/>
          </p:nvPr>
        </p:nvSpPr>
        <p:spPr>
          <a:xfrm>
            <a:off x="838200" y="1728000"/>
            <a:ext cx="5148000" cy="4320000"/>
          </a:xfrm>
        </p:spPr>
        <p:txBody>
          <a:bodyPr/>
          <a:lstStyle>
            <a:lvl1pPr>
              <a:defRPr sz="1800"/>
            </a:lvl1pPr>
          </a:lstStyle>
          <a:p>
            <a:pPr lvl="0"/>
            <a:r>
              <a:rPr lang="cs-CZ" dirty="0"/>
              <a:t>Upravte styly předlohy textu.</a:t>
            </a:r>
          </a:p>
        </p:txBody>
      </p:sp>
      <p:sp>
        <p:nvSpPr>
          <p:cNvPr id="7" name="Zástupný symbol pro text 9"/>
          <p:cNvSpPr>
            <a:spLocks noGrp="1"/>
          </p:cNvSpPr>
          <p:nvPr>
            <p:ph type="body" sz="quarter" idx="14"/>
          </p:nvPr>
        </p:nvSpPr>
        <p:spPr>
          <a:xfrm>
            <a:off x="6205800" y="1728000"/>
            <a:ext cx="5148000" cy="4320000"/>
          </a:xfrm>
        </p:spPr>
        <p:txBody>
          <a:bodyPr/>
          <a:lstStyle>
            <a:lvl1pPr>
              <a:defRPr sz="1800"/>
            </a:lvl1pPr>
          </a:lstStyle>
          <a:p>
            <a:pPr lvl="0"/>
            <a:r>
              <a:rPr lang="cs-CZ" dirty="0"/>
              <a:t>Upravte styly předlohy textu.</a:t>
            </a:r>
          </a:p>
        </p:txBody>
      </p:sp>
    </p:spTree>
    <p:extLst>
      <p:ext uri="{BB962C8B-B14F-4D97-AF65-F5344CB8AC3E}">
        <p14:creationId xmlns:p14="http://schemas.microsoft.com/office/powerpoint/2010/main" val="1001507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va obrázky bez nadpisu">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7EB3CF81-40B1-461F-ABB1-DF8E3BDEAF2C}" type="slidenum">
              <a:rPr lang="cs-CZ" smtClean="0"/>
              <a:t>‹#›</a:t>
            </a:fld>
            <a:endParaRPr lang="cs-CZ" dirty="0"/>
          </a:p>
        </p:txBody>
      </p:sp>
      <p:sp>
        <p:nvSpPr>
          <p:cNvPr id="5" name="Zástupný symbol pro obrázek 4"/>
          <p:cNvSpPr>
            <a:spLocks noGrp="1"/>
          </p:cNvSpPr>
          <p:nvPr>
            <p:ph type="pic" sz="quarter" idx="13"/>
          </p:nvPr>
        </p:nvSpPr>
        <p:spPr>
          <a:xfrm>
            <a:off x="838200" y="428368"/>
            <a:ext cx="5095875" cy="5618205"/>
          </a:xfrm>
        </p:spPr>
        <p:txBody>
          <a:bodyPr/>
          <a:lstStyle>
            <a:lvl1pPr marL="0" indent="0">
              <a:buNone/>
              <a:defRPr>
                <a:latin typeface="Segoe UI" panose="020B0502040204020203" pitchFamily="34" charset="0"/>
                <a:cs typeface="Segoe UI" panose="020B0502040204020203" pitchFamily="34" charset="0"/>
              </a:defRPr>
            </a:lvl1pPr>
          </a:lstStyle>
          <a:p>
            <a:endParaRPr lang="cs-CZ" dirty="0"/>
          </a:p>
          <a:p>
            <a:endParaRPr lang="cs-CZ" dirty="0"/>
          </a:p>
        </p:txBody>
      </p:sp>
      <p:sp>
        <p:nvSpPr>
          <p:cNvPr id="7" name="Zástupný symbol pro obrázek 4"/>
          <p:cNvSpPr>
            <a:spLocks noGrp="1"/>
          </p:cNvSpPr>
          <p:nvPr>
            <p:ph type="pic" sz="quarter" idx="14"/>
          </p:nvPr>
        </p:nvSpPr>
        <p:spPr>
          <a:xfrm>
            <a:off x="6257925" y="428368"/>
            <a:ext cx="5095875" cy="5618205"/>
          </a:xfrm>
        </p:spPr>
        <p:txBody>
          <a:bodyPr/>
          <a:lstStyle>
            <a:lvl1pPr marL="0" indent="0">
              <a:buNone/>
              <a:defRPr>
                <a:latin typeface="Segoe UI" panose="020B0502040204020203" pitchFamily="34" charset="0"/>
                <a:cs typeface="Segoe UI" panose="020B0502040204020203" pitchFamily="34" charset="0"/>
              </a:defRPr>
            </a:lvl1pPr>
          </a:lstStyle>
          <a:p>
            <a:endParaRPr lang="cs-CZ" dirty="0"/>
          </a:p>
          <a:p>
            <a:endParaRPr lang="cs-CZ" dirty="0"/>
          </a:p>
        </p:txBody>
      </p:sp>
    </p:spTree>
    <p:extLst>
      <p:ext uri="{BB962C8B-B14F-4D97-AF65-F5344CB8AC3E}">
        <p14:creationId xmlns:p14="http://schemas.microsoft.com/office/powerpoint/2010/main" val="296162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ctr">
              <a:defRPr>
                <a:solidFill>
                  <a:srgbClr val="2896D4"/>
                </a:solidFill>
              </a:defRPr>
            </a:lvl1pPr>
          </a:lstStyle>
          <a:p>
            <a:r>
              <a:rPr lang="cs-CZ" dirty="0"/>
              <a:t>Kliknutím lze upravit styl.</a:t>
            </a:r>
          </a:p>
        </p:txBody>
      </p:sp>
      <p:sp>
        <p:nvSpPr>
          <p:cNvPr id="6" name="Zástupný symbol pro číslo snímku 5"/>
          <p:cNvSpPr>
            <a:spLocks noGrp="1"/>
          </p:cNvSpPr>
          <p:nvPr>
            <p:ph type="sldNum" sz="quarter" idx="12"/>
          </p:nvPr>
        </p:nvSpPr>
        <p:spPr>
          <a:xfrm>
            <a:off x="838200" y="6170400"/>
            <a:ext cx="442784" cy="396000"/>
          </a:xfrm>
        </p:spPr>
        <p:txBody>
          <a:bodyPr/>
          <a:lstStyle/>
          <a:p>
            <a:fld id="{7EB3CF81-40B1-461F-ABB1-DF8E3BDEAF2C}" type="slidenum">
              <a:rPr lang="cs-CZ" smtClean="0"/>
              <a:t>‹#›</a:t>
            </a:fld>
            <a:endParaRPr lang="cs-CZ" dirty="0"/>
          </a:p>
        </p:txBody>
      </p:sp>
      <p:sp>
        <p:nvSpPr>
          <p:cNvPr id="4" name="Zástupný symbol pro graf 3"/>
          <p:cNvSpPr>
            <a:spLocks noGrp="1"/>
          </p:cNvSpPr>
          <p:nvPr>
            <p:ph type="chart" sz="quarter" idx="14"/>
          </p:nvPr>
        </p:nvSpPr>
        <p:spPr>
          <a:xfrm>
            <a:off x="838200" y="1704975"/>
            <a:ext cx="10515600" cy="4248150"/>
          </a:xfrm>
          <a:prstGeom prst="rect">
            <a:avLst/>
          </a:prstGeom>
        </p:spPr>
        <p:txBody>
          <a:bodyPr/>
          <a:lstStyle/>
          <a:p>
            <a:endParaRPr lang="cs-CZ" dirty="0"/>
          </a:p>
        </p:txBody>
      </p:sp>
      <p:sp>
        <p:nvSpPr>
          <p:cNvPr id="5" name="Zástupný symbol pro text 2"/>
          <p:cNvSpPr>
            <a:spLocks noGrp="1"/>
          </p:cNvSpPr>
          <p:nvPr>
            <p:ph type="body" sz="quarter" idx="15"/>
          </p:nvPr>
        </p:nvSpPr>
        <p:spPr>
          <a:xfrm>
            <a:off x="5112422" y="6170400"/>
            <a:ext cx="1967155" cy="230660"/>
          </a:xfrm>
          <a:prstGeom prst="rect">
            <a:avLst/>
          </a:prstGeom>
        </p:spPr>
        <p:txBody>
          <a:bodyPr>
            <a:normAutofit fontScale="47500" lnSpcReduction="20000"/>
          </a:bodyPr>
          <a:lstStyle>
            <a:lvl1pPr algn="ctr">
              <a:defRPr/>
            </a:lvl1pPr>
          </a:lstStyle>
          <a:p>
            <a:pPr marL="0" indent="0">
              <a:buNone/>
            </a:pPr>
            <a:r>
              <a:rPr lang="cs-CZ" dirty="0"/>
              <a:t>Zde zdroj, případně vymažte</a:t>
            </a:r>
          </a:p>
        </p:txBody>
      </p:sp>
    </p:spTree>
    <p:extLst>
      <p:ext uri="{BB962C8B-B14F-4D97-AF65-F5344CB8AC3E}">
        <p14:creationId xmlns:p14="http://schemas.microsoft.com/office/powerpoint/2010/main" val="187906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va obrázky s popisky">
    <p:spTree>
      <p:nvGrpSpPr>
        <p:cNvPr id="1" name=""/>
        <p:cNvGrpSpPr/>
        <p:nvPr/>
      </p:nvGrpSpPr>
      <p:grpSpPr>
        <a:xfrm>
          <a:off x="0" y="0"/>
          <a:ext cx="0" cy="0"/>
          <a:chOff x="0" y="0"/>
          <a:chExt cx="0" cy="0"/>
        </a:xfrm>
      </p:grpSpPr>
      <p:sp>
        <p:nvSpPr>
          <p:cNvPr id="4" name="Zástupný symbol pro text 4"/>
          <p:cNvSpPr>
            <a:spLocks noGrp="1"/>
          </p:cNvSpPr>
          <p:nvPr>
            <p:ph type="body" sz="quarter" idx="13"/>
          </p:nvPr>
        </p:nvSpPr>
        <p:spPr>
          <a:xfrm>
            <a:off x="1671636" y="4781550"/>
            <a:ext cx="4086370" cy="1332220"/>
          </a:xfrm>
          <a:prstGeom prst="rect">
            <a:avLst/>
          </a:prstGeom>
          <a:ln>
            <a:noFill/>
          </a:ln>
        </p:spPr>
        <p:txBody>
          <a:bodyPr anchor="t"/>
          <a:lstStyle>
            <a:lvl1pPr algn="l">
              <a:defRPr sz="1600" b="0">
                <a:solidFill>
                  <a:schemeClr val="tx1"/>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
        <p:nvSpPr>
          <p:cNvPr id="8" name="Zástupný symbol pro obrázek 7"/>
          <p:cNvSpPr>
            <a:spLocks noGrp="1"/>
          </p:cNvSpPr>
          <p:nvPr>
            <p:ph type="pic" sz="quarter" idx="15"/>
          </p:nvPr>
        </p:nvSpPr>
        <p:spPr>
          <a:xfrm>
            <a:off x="1671635" y="2333130"/>
            <a:ext cx="4086371" cy="2300730"/>
          </a:xfrm>
          <a:prstGeom prst="rect">
            <a:avLst/>
          </a:prstGeom>
          <a:ln w="9525">
            <a:noFill/>
          </a:ln>
        </p:spPr>
        <p:txBody>
          <a:bodyPr/>
          <a:lstStyle/>
          <a:p>
            <a:endParaRPr lang="cs-CZ" dirty="0"/>
          </a:p>
        </p:txBody>
      </p:sp>
      <p:sp>
        <p:nvSpPr>
          <p:cNvPr id="2" name="Nadpis 1"/>
          <p:cNvSpPr>
            <a:spLocks noGrp="1"/>
          </p:cNvSpPr>
          <p:nvPr>
            <p:ph type="title"/>
          </p:nvPr>
        </p:nvSpPr>
        <p:spPr>
          <a:xfrm>
            <a:off x="838200" y="365126"/>
            <a:ext cx="10515600" cy="1159200"/>
          </a:xfrm>
          <a:prstGeom prst="rect">
            <a:avLst/>
          </a:prstGeom>
        </p:spPr>
        <p:txBody>
          <a:bodyPr anchor="ctr"/>
          <a:lstStyle>
            <a:lvl1pPr algn="ctr">
              <a:defRPr sz="3600">
                <a:latin typeface="Segoe UI" panose="020B0502040204020203" pitchFamily="34" charset="0"/>
                <a:cs typeface="Segoe UI" panose="020B0502040204020203" pitchFamily="34" charset="0"/>
              </a:defRPr>
            </a:lvl1pPr>
          </a:lstStyle>
          <a:p>
            <a:r>
              <a:rPr lang="cs-CZ" dirty="0"/>
              <a:t>Kliknutím lze upravit styl.</a:t>
            </a:r>
          </a:p>
        </p:txBody>
      </p:sp>
      <p:sp>
        <p:nvSpPr>
          <p:cNvPr id="13" name="Zástupný symbol pro text 4"/>
          <p:cNvSpPr>
            <a:spLocks noGrp="1"/>
          </p:cNvSpPr>
          <p:nvPr>
            <p:ph type="body" sz="quarter" idx="18"/>
          </p:nvPr>
        </p:nvSpPr>
        <p:spPr>
          <a:xfrm>
            <a:off x="6453041" y="4781550"/>
            <a:ext cx="4086370" cy="1332220"/>
          </a:xfrm>
          <a:prstGeom prst="rect">
            <a:avLst/>
          </a:prstGeom>
          <a:ln>
            <a:noFill/>
          </a:ln>
        </p:spPr>
        <p:txBody>
          <a:bodyPr anchor="t"/>
          <a:lstStyle>
            <a:lvl1pPr algn="l">
              <a:defRPr sz="1600" b="0">
                <a:solidFill>
                  <a:schemeClr val="tx1"/>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
        <p:nvSpPr>
          <p:cNvPr id="11" name="Zástupný symbol pro obrázek 7"/>
          <p:cNvSpPr>
            <a:spLocks noGrp="1"/>
          </p:cNvSpPr>
          <p:nvPr>
            <p:ph type="pic" sz="quarter" idx="20"/>
          </p:nvPr>
        </p:nvSpPr>
        <p:spPr>
          <a:xfrm>
            <a:off x="6453040" y="2333130"/>
            <a:ext cx="4086371" cy="2300730"/>
          </a:xfrm>
          <a:prstGeom prst="rect">
            <a:avLst/>
          </a:prstGeom>
          <a:ln w="9525">
            <a:noFill/>
          </a:ln>
        </p:spPr>
        <p:txBody>
          <a:bodyPr/>
          <a:lstStyle/>
          <a:p>
            <a:endParaRPr lang="cs-CZ" dirty="0"/>
          </a:p>
        </p:txBody>
      </p:sp>
      <p:sp>
        <p:nvSpPr>
          <p:cNvPr id="3" name="Zástupný symbol pro číslo snímku 2"/>
          <p:cNvSpPr>
            <a:spLocks noGrp="1"/>
          </p:cNvSpPr>
          <p:nvPr>
            <p:ph type="sldNum" sz="quarter" idx="21"/>
          </p:nvPr>
        </p:nvSpPr>
        <p:spPr/>
        <p:txBody>
          <a:body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1784426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ři obrázky s popisky">
    <p:spTree>
      <p:nvGrpSpPr>
        <p:cNvPr id="1" name=""/>
        <p:cNvGrpSpPr/>
        <p:nvPr/>
      </p:nvGrpSpPr>
      <p:grpSpPr>
        <a:xfrm>
          <a:off x="0" y="0"/>
          <a:ext cx="0" cy="0"/>
          <a:chOff x="0" y="0"/>
          <a:chExt cx="0" cy="0"/>
        </a:xfrm>
      </p:grpSpPr>
      <p:sp>
        <p:nvSpPr>
          <p:cNvPr id="4" name="Zástupný symbol pro text 4"/>
          <p:cNvSpPr>
            <a:spLocks noGrp="1"/>
          </p:cNvSpPr>
          <p:nvPr>
            <p:ph type="body" sz="quarter" idx="13"/>
          </p:nvPr>
        </p:nvSpPr>
        <p:spPr>
          <a:xfrm>
            <a:off x="1364606" y="4232635"/>
            <a:ext cx="2386137" cy="1772745"/>
          </a:xfrm>
          <a:prstGeom prst="rect">
            <a:avLst/>
          </a:prstGeom>
          <a:ln>
            <a:noFill/>
          </a:ln>
        </p:spPr>
        <p:txBody>
          <a:bodyPr anchor="t"/>
          <a:lstStyle>
            <a:lvl1pPr algn="l">
              <a:defRPr sz="1600" b="0">
                <a:solidFill>
                  <a:schemeClr val="tx1"/>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
        <p:nvSpPr>
          <p:cNvPr id="8" name="Zástupný symbol pro obrázek 7"/>
          <p:cNvSpPr>
            <a:spLocks noGrp="1"/>
          </p:cNvSpPr>
          <p:nvPr>
            <p:ph type="pic" sz="quarter" idx="15"/>
          </p:nvPr>
        </p:nvSpPr>
        <p:spPr>
          <a:xfrm>
            <a:off x="1364606" y="2328846"/>
            <a:ext cx="2386136" cy="1752959"/>
          </a:xfrm>
          <a:prstGeom prst="rect">
            <a:avLst/>
          </a:prstGeom>
          <a:ln w="9525">
            <a:noFill/>
          </a:ln>
        </p:spPr>
        <p:txBody>
          <a:bodyPr/>
          <a:lstStyle/>
          <a:p>
            <a:endParaRPr lang="cs-CZ" dirty="0"/>
          </a:p>
        </p:txBody>
      </p:sp>
      <p:sp>
        <p:nvSpPr>
          <p:cNvPr id="9" name="Zástupný symbol pro obrázek 7"/>
          <p:cNvSpPr>
            <a:spLocks noGrp="1"/>
          </p:cNvSpPr>
          <p:nvPr>
            <p:ph type="pic" sz="quarter" idx="16"/>
          </p:nvPr>
        </p:nvSpPr>
        <p:spPr>
          <a:xfrm>
            <a:off x="4895514" y="2328846"/>
            <a:ext cx="2386800" cy="1752533"/>
          </a:xfrm>
          <a:prstGeom prst="rect">
            <a:avLst/>
          </a:prstGeom>
          <a:ln>
            <a:noFill/>
          </a:ln>
        </p:spPr>
        <p:txBody>
          <a:bodyPr/>
          <a:lstStyle/>
          <a:p>
            <a:endParaRPr lang="cs-CZ" dirty="0"/>
          </a:p>
        </p:txBody>
      </p:sp>
      <p:sp>
        <p:nvSpPr>
          <p:cNvPr id="10" name="Zástupný symbol pro obrázek 7"/>
          <p:cNvSpPr>
            <a:spLocks noGrp="1"/>
          </p:cNvSpPr>
          <p:nvPr>
            <p:ph type="pic" sz="quarter" idx="17"/>
          </p:nvPr>
        </p:nvSpPr>
        <p:spPr>
          <a:xfrm>
            <a:off x="8441256" y="2328846"/>
            <a:ext cx="2386137" cy="1752533"/>
          </a:xfrm>
          <a:prstGeom prst="rect">
            <a:avLst/>
          </a:prstGeom>
          <a:ln>
            <a:noFill/>
          </a:ln>
        </p:spPr>
        <p:txBody>
          <a:bodyPr/>
          <a:lstStyle/>
          <a:p>
            <a:endParaRPr lang="cs-CZ" dirty="0"/>
          </a:p>
        </p:txBody>
      </p:sp>
      <p:sp>
        <p:nvSpPr>
          <p:cNvPr id="2" name="Nadpis 1"/>
          <p:cNvSpPr>
            <a:spLocks noGrp="1"/>
          </p:cNvSpPr>
          <p:nvPr>
            <p:ph type="title"/>
          </p:nvPr>
        </p:nvSpPr>
        <p:spPr>
          <a:xfrm>
            <a:off x="838200" y="365126"/>
            <a:ext cx="10515600" cy="1159200"/>
          </a:xfrm>
          <a:prstGeom prst="rect">
            <a:avLst/>
          </a:prstGeom>
        </p:spPr>
        <p:txBody>
          <a:bodyPr anchor="ctr"/>
          <a:lstStyle>
            <a:lvl1pPr algn="ctr">
              <a:defRPr sz="3600">
                <a:latin typeface="Segoe UI" panose="020B0502040204020203" pitchFamily="34" charset="0"/>
                <a:cs typeface="Segoe UI" panose="020B0502040204020203" pitchFamily="34" charset="0"/>
              </a:defRPr>
            </a:lvl1pPr>
          </a:lstStyle>
          <a:p>
            <a:r>
              <a:rPr lang="cs-CZ" dirty="0"/>
              <a:t>Kliknutím lze upravit styl.</a:t>
            </a:r>
          </a:p>
        </p:txBody>
      </p:sp>
      <p:sp>
        <p:nvSpPr>
          <p:cNvPr id="13" name="Zástupný symbol pro text 4"/>
          <p:cNvSpPr>
            <a:spLocks noGrp="1"/>
          </p:cNvSpPr>
          <p:nvPr>
            <p:ph type="body" sz="quarter" idx="18"/>
          </p:nvPr>
        </p:nvSpPr>
        <p:spPr>
          <a:xfrm>
            <a:off x="8441256" y="4232635"/>
            <a:ext cx="2386137" cy="1772745"/>
          </a:xfrm>
          <a:prstGeom prst="rect">
            <a:avLst/>
          </a:prstGeom>
          <a:ln>
            <a:noFill/>
          </a:ln>
        </p:spPr>
        <p:txBody>
          <a:bodyPr anchor="t"/>
          <a:lstStyle>
            <a:lvl1pPr algn="l">
              <a:defRPr sz="1600" b="0">
                <a:solidFill>
                  <a:schemeClr val="tx1"/>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
        <p:nvSpPr>
          <p:cNvPr id="14" name="Zástupný symbol pro text 4"/>
          <p:cNvSpPr>
            <a:spLocks noGrp="1"/>
          </p:cNvSpPr>
          <p:nvPr>
            <p:ph type="body" sz="quarter" idx="19"/>
          </p:nvPr>
        </p:nvSpPr>
        <p:spPr>
          <a:xfrm>
            <a:off x="4895514" y="4232635"/>
            <a:ext cx="2386800" cy="1772745"/>
          </a:xfrm>
          <a:prstGeom prst="rect">
            <a:avLst/>
          </a:prstGeom>
          <a:ln>
            <a:noFill/>
          </a:ln>
        </p:spPr>
        <p:txBody>
          <a:bodyPr anchor="t"/>
          <a:lstStyle>
            <a:lvl1pPr algn="l">
              <a:defRPr sz="1600" b="0">
                <a:solidFill>
                  <a:schemeClr val="tx1"/>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
        <p:nvSpPr>
          <p:cNvPr id="3" name="Zástupný symbol pro číslo snímku 2"/>
          <p:cNvSpPr>
            <a:spLocks noGrp="1"/>
          </p:cNvSpPr>
          <p:nvPr>
            <p:ph type="sldNum" sz="quarter" idx="20"/>
          </p:nvPr>
        </p:nvSpPr>
        <p:spPr/>
        <p:txBody>
          <a:body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3583228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rovnání">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2" name="Zástupný symbol pro text 11"/>
          <p:cNvSpPr>
            <a:spLocks noGrp="1"/>
          </p:cNvSpPr>
          <p:nvPr>
            <p:ph type="body" sz="quarter" idx="11"/>
          </p:nvPr>
        </p:nvSpPr>
        <p:spPr>
          <a:xfrm>
            <a:off x="838199" y="1726250"/>
            <a:ext cx="5034699" cy="4240917"/>
          </a:xfrm>
          <a:prstGeom prst="rect">
            <a:avLst/>
          </a:prstGeom>
        </p:spPr>
        <p:txBody>
          <a:bodyPr/>
          <a:lstStyle>
            <a:lvl1pPr>
              <a:defRPr>
                <a:solidFill>
                  <a:schemeClr val="bg1"/>
                </a:solidFill>
                <a:latin typeface="Segoe UI" panose="020B0502040204020203" pitchFamily="34" charset="0"/>
                <a:ea typeface="Roboto" panose="02000000000000000000" pitchFamily="2" charset="0"/>
                <a:cs typeface="Segoe UI" panose="020B0502040204020203" pitchFamily="34" charset="0"/>
              </a:defRPr>
            </a:lvl1pPr>
          </a:lstStyle>
          <a:p>
            <a:pPr lvl="0"/>
            <a:r>
              <a:rPr lang="cs-CZ" dirty="0"/>
              <a:t>Upravte styly předlohy textu.</a:t>
            </a:r>
          </a:p>
        </p:txBody>
      </p:sp>
      <p:sp>
        <p:nvSpPr>
          <p:cNvPr id="14" name="Zástupný symbol pro text 13"/>
          <p:cNvSpPr>
            <a:spLocks noGrp="1"/>
          </p:cNvSpPr>
          <p:nvPr>
            <p:ph type="body" sz="quarter" idx="12"/>
          </p:nvPr>
        </p:nvSpPr>
        <p:spPr>
          <a:xfrm>
            <a:off x="6319101" y="1726250"/>
            <a:ext cx="5034699" cy="4240578"/>
          </a:xfrm>
          <a:prstGeom prst="rect">
            <a:avLst/>
          </a:prstGeom>
        </p:spPr>
        <p:txBody>
          <a:bodyPr/>
          <a:lstStyle>
            <a:lvl1pPr>
              <a:defRPr>
                <a:solidFill>
                  <a:schemeClr val="bg1"/>
                </a:solidFill>
                <a:latin typeface="Segoe UI" panose="020B0502040204020203" pitchFamily="34" charset="0"/>
                <a:ea typeface="Roboto" panose="02000000000000000000" pitchFamily="2" charset="0"/>
                <a:cs typeface="Segoe UI" panose="020B0502040204020203" pitchFamily="34" charset="0"/>
              </a:defRPr>
            </a:lvl1pPr>
          </a:lstStyle>
          <a:p>
            <a:pPr lvl="0"/>
            <a:r>
              <a:rPr lang="cs-CZ" dirty="0"/>
              <a:t>Upravte styly předlohy textu.</a:t>
            </a:r>
          </a:p>
        </p:txBody>
      </p:sp>
      <p:sp>
        <p:nvSpPr>
          <p:cNvPr id="17" name="Zástupný symbol pro text 16"/>
          <p:cNvSpPr>
            <a:spLocks noGrp="1"/>
          </p:cNvSpPr>
          <p:nvPr>
            <p:ph type="body" sz="quarter" idx="13"/>
          </p:nvPr>
        </p:nvSpPr>
        <p:spPr>
          <a:xfrm>
            <a:off x="6319101" y="394085"/>
            <a:ext cx="5034699" cy="1041608"/>
          </a:xfrm>
          <a:prstGeom prst="rect">
            <a:avLst/>
          </a:prstGeom>
        </p:spPr>
        <p:txBody>
          <a:bodyPr anchor="ctr">
            <a:normAutofit/>
          </a:bodyPr>
          <a:lstStyle>
            <a:lvl1pPr marL="0" indent="0" algn="ctr">
              <a:buNone/>
              <a:defRPr sz="2800">
                <a:solidFill>
                  <a:schemeClr val="bg1"/>
                </a:solidFill>
                <a:latin typeface="Segoe UI" panose="020B0502040204020203" pitchFamily="34" charset="0"/>
                <a:ea typeface="Roboto" panose="02000000000000000000" pitchFamily="2" charset="0"/>
                <a:cs typeface="Segoe UI" panose="020B0502040204020203" pitchFamily="34" charset="0"/>
              </a:defRPr>
            </a:lvl1pPr>
          </a:lstStyle>
          <a:p>
            <a:pPr lvl="0"/>
            <a:r>
              <a:rPr lang="cs-CZ" dirty="0"/>
              <a:t>Upravte styly předlohy textu.</a:t>
            </a:r>
          </a:p>
        </p:txBody>
      </p:sp>
      <p:sp>
        <p:nvSpPr>
          <p:cNvPr id="18" name="Zástupný symbol pro text 16"/>
          <p:cNvSpPr>
            <a:spLocks noGrp="1"/>
          </p:cNvSpPr>
          <p:nvPr>
            <p:ph type="body" sz="quarter" idx="14"/>
          </p:nvPr>
        </p:nvSpPr>
        <p:spPr>
          <a:xfrm>
            <a:off x="838199" y="394085"/>
            <a:ext cx="5034699" cy="1041608"/>
          </a:xfrm>
          <a:prstGeom prst="rect">
            <a:avLst/>
          </a:prstGeom>
        </p:spPr>
        <p:txBody>
          <a:bodyPr anchor="ctr">
            <a:normAutofit/>
          </a:bodyPr>
          <a:lstStyle>
            <a:lvl1pPr marL="0" indent="0" algn="ctr">
              <a:buNone/>
              <a:defRPr sz="2800">
                <a:solidFill>
                  <a:schemeClr val="bg1"/>
                </a:solidFill>
                <a:latin typeface="Segoe UI" panose="020B0502040204020203" pitchFamily="34" charset="0"/>
                <a:ea typeface="Roboto" panose="02000000000000000000" pitchFamily="2" charset="0"/>
                <a:cs typeface="Segoe UI" panose="020B0502040204020203" pitchFamily="34" charset="0"/>
              </a:defRPr>
            </a:lvl1pPr>
          </a:lstStyle>
          <a:p>
            <a:pPr lvl="0"/>
            <a:r>
              <a:rPr lang="cs-CZ" dirty="0"/>
              <a:t>Upravte styly předlohy textu.</a:t>
            </a:r>
          </a:p>
        </p:txBody>
      </p:sp>
    </p:spTree>
    <p:extLst>
      <p:ext uri="{BB962C8B-B14F-4D97-AF65-F5344CB8AC3E}">
        <p14:creationId xmlns:p14="http://schemas.microsoft.com/office/powerpoint/2010/main" val="317829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trana se jménem autora">
    <p:spTree>
      <p:nvGrpSpPr>
        <p:cNvPr id="1" name=""/>
        <p:cNvGrpSpPr/>
        <p:nvPr/>
      </p:nvGrpSpPr>
      <p:grpSpPr>
        <a:xfrm>
          <a:off x="0" y="0"/>
          <a:ext cx="0" cy="0"/>
          <a:chOff x="0" y="0"/>
          <a:chExt cx="0" cy="0"/>
        </a:xfrm>
      </p:grpSpPr>
      <p:sp>
        <p:nvSpPr>
          <p:cNvPr id="5" name="Zástupný symbol pro text 4"/>
          <p:cNvSpPr>
            <a:spLocks noGrp="1"/>
          </p:cNvSpPr>
          <p:nvPr>
            <p:ph type="body" sz="quarter" idx="11" hasCustomPrompt="1"/>
          </p:nvPr>
        </p:nvSpPr>
        <p:spPr>
          <a:xfrm>
            <a:off x="873210" y="2295525"/>
            <a:ext cx="10305535" cy="2295526"/>
          </a:xfrm>
          <a:prstGeom prst="rect">
            <a:avLst/>
          </a:prstGeom>
        </p:spPr>
        <p:txBody>
          <a:bodyPr lIns="0" anchor="ctr"/>
          <a:lstStyle>
            <a:lvl1pPr algn="l">
              <a:defRPr sz="4800" b="1">
                <a:solidFill>
                  <a:srgbClr val="2896D4"/>
                </a:solidFill>
                <a:latin typeface="Segoe UI" panose="020B0502040204020203" pitchFamily="34" charset="0"/>
                <a:ea typeface="Roboto Slab" pitchFamily="2" charset="0"/>
                <a:cs typeface="Segoe UI" panose="020B0502040204020203" pitchFamily="34" charset="0"/>
              </a:defRPr>
            </a:lvl1pPr>
          </a:lstStyle>
          <a:p>
            <a:pPr lvl="0"/>
            <a:r>
              <a:rPr lang="cs-CZ" dirty="0"/>
              <a:t>UPRAVTE STYLY PŘEDLOHY TEXTU.</a:t>
            </a:r>
          </a:p>
        </p:txBody>
      </p:sp>
      <p:sp>
        <p:nvSpPr>
          <p:cNvPr id="4" name="Zástupný symbol pro text 3"/>
          <p:cNvSpPr>
            <a:spLocks noGrp="1"/>
          </p:cNvSpPr>
          <p:nvPr>
            <p:ph type="body" sz="quarter" idx="14" hasCustomPrompt="1"/>
          </p:nvPr>
        </p:nvSpPr>
        <p:spPr>
          <a:xfrm>
            <a:off x="873210" y="6025275"/>
            <a:ext cx="1967155" cy="230660"/>
          </a:xfrm>
          <a:prstGeom prst="rect">
            <a:avLst/>
          </a:prstGeom>
        </p:spPr>
        <p:txBody>
          <a:bodyPr lIns="18000"/>
          <a:lstStyle>
            <a:lvl1pPr algn="l">
              <a:defRPr sz="1100" baseline="0">
                <a:latin typeface="Segoe UI" panose="020B0502040204020203" pitchFamily="34" charset="0"/>
                <a:ea typeface="Roboto Light" panose="02000000000000000000" pitchFamily="2" charset="0"/>
                <a:cs typeface="Segoe UI" panose="020B0502040204020203" pitchFamily="34" charset="0"/>
              </a:defRPr>
            </a:lvl1pPr>
            <a:lvl2pPr>
              <a:defRPr sz="1200"/>
            </a:lvl2pPr>
            <a:lvl3pPr>
              <a:defRPr sz="1100"/>
            </a:lvl3pPr>
            <a:lvl4pPr>
              <a:defRPr sz="1050"/>
            </a:lvl4pPr>
            <a:lvl5pPr>
              <a:defRPr sz="1050"/>
            </a:lvl5pPr>
          </a:lstStyle>
          <a:p>
            <a:pPr lvl="0"/>
            <a:r>
              <a:rPr lang="cs-CZ" dirty="0"/>
              <a:t>1. LEDNA 2020</a:t>
            </a:r>
          </a:p>
        </p:txBody>
      </p:sp>
      <p:sp>
        <p:nvSpPr>
          <p:cNvPr id="6" name="Zástupný symbol pro text 3"/>
          <p:cNvSpPr>
            <a:spLocks noGrp="1"/>
          </p:cNvSpPr>
          <p:nvPr>
            <p:ph type="body" sz="quarter" idx="15"/>
          </p:nvPr>
        </p:nvSpPr>
        <p:spPr>
          <a:xfrm>
            <a:off x="873210" y="4924425"/>
            <a:ext cx="2774865" cy="718143"/>
          </a:xfrm>
          <a:prstGeom prst="rect">
            <a:avLst/>
          </a:prstGeom>
        </p:spPr>
        <p:txBody>
          <a:bodyPr lIns="18000"/>
          <a:lstStyle>
            <a:lvl1pPr algn="l">
              <a:defRPr sz="1200" b="1" baseline="0">
                <a:latin typeface="Segoe UI" panose="020B0502040204020203" pitchFamily="34" charset="0"/>
                <a:ea typeface="Roboto Light" panose="02000000000000000000" pitchFamily="2" charset="0"/>
                <a:cs typeface="Segoe UI" panose="020B0502040204020203" pitchFamily="34" charset="0"/>
              </a:defRPr>
            </a:lvl1pPr>
            <a:lvl2pPr>
              <a:defRPr sz="1200"/>
            </a:lvl2pPr>
            <a:lvl3pPr>
              <a:defRPr sz="1100"/>
            </a:lvl3pPr>
            <a:lvl4pPr>
              <a:defRPr sz="1050"/>
            </a:lvl4pPr>
            <a:lvl5pPr>
              <a:defRPr sz="1050"/>
            </a:lvl5pPr>
          </a:lstStyle>
          <a:p>
            <a:pPr lvl="0"/>
            <a:r>
              <a:rPr lang="cs-CZ"/>
              <a:t>Upravte styly předlohy textu.</a:t>
            </a:r>
          </a:p>
        </p:txBody>
      </p:sp>
    </p:spTree>
    <p:extLst>
      <p:ext uri="{BB962C8B-B14F-4D97-AF65-F5344CB8AC3E}">
        <p14:creationId xmlns:p14="http://schemas.microsoft.com/office/powerpoint/2010/main" val="23955427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věr">
    <p:spTree>
      <p:nvGrpSpPr>
        <p:cNvPr id="1" name=""/>
        <p:cNvGrpSpPr/>
        <p:nvPr/>
      </p:nvGrpSpPr>
      <p:grpSpPr>
        <a:xfrm>
          <a:off x="0" y="0"/>
          <a:ext cx="0" cy="0"/>
          <a:chOff x="0" y="0"/>
          <a:chExt cx="0" cy="0"/>
        </a:xfrm>
      </p:grpSpPr>
      <p:sp>
        <p:nvSpPr>
          <p:cNvPr id="5" name="Zástupný symbol pro text 4"/>
          <p:cNvSpPr>
            <a:spLocks noGrp="1"/>
          </p:cNvSpPr>
          <p:nvPr>
            <p:ph type="body" sz="quarter" idx="11"/>
          </p:nvPr>
        </p:nvSpPr>
        <p:spPr>
          <a:xfrm>
            <a:off x="1060621" y="1861751"/>
            <a:ext cx="10210800" cy="3146854"/>
          </a:xfrm>
          <a:prstGeom prst="rect">
            <a:avLst/>
          </a:prstGeom>
        </p:spPr>
        <p:txBody>
          <a:bodyPr anchor="ctr"/>
          <a:lstStyle>
            <a:lvl1pPr algn="l">
              <a:defRPr sz="4000" b="1">
                <a:solidFill>
                  <a:srgbClr val="2896D4"/>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
        <p:nvSpPr>
          <p:cNvPr id="7" name="Zástupný symbol pro text 4"/>
          <p:cNvSpPr>
            <a:spLocks noGrp="1"/>
          </p:cNvSpPr>
          <p:nvPr>
            <p:ph type="body" sz="quarter" idx="12"/>
          </p:nvPr>
        </p:nvSpPr>
        <p:spPr>
          <a:xfrm>
            <a:off x="1060621" y="5219700"/>
            <a:ext cx="5063954" cy="1066800"/>
          </a:xfrm>
          <a:prstGeom prst="rect">
            <a:avLst/>
          </a:prstGeom>
        </p:spPr>
        <p:txBody>
          <a:bodyPr anchor="t"/>
          <a:lstStyle>
            <a:lvl1pPr algn="l">
              <a:defRPr sz="1200" b="1">
                <a:solidFill>
                  <a:srgbClr val="2896D4"/>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spTree>
    <p:extLst>
      <p:ext uri="{BB962C8B-B14F-4D97-AF65-F5344CB8AC3E}">
        <p14:creationId xmlns:p14="http://schemas.microsoft.com/office/powerpoint/2010/main" val="40283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ávěr_sociální sítě">
    <p:spTree>
      <p:nvGrpSpPr>
        <p:cNvPr id="1" name=""/>
        <p:cNvGrpSpPr/>
        <p:nvPr/>
      </p:nvGrpSpPr>
      <p:grpSpPr>
        <a:xfrm>
          <a:off x="0" y="0"/>
          <a:ext cx="0" cy="0"/>
          <a:chOff x="0" y="0"/>
          <a:chExt cx="0" cy="0"/>
        </a:xfrm>
      </p:grpSpPr>
      <p:sp>
        <p:nvSpPr>
          <p:cNvPr id="5" name="Zástupný symbol pro text 4"/>
          <p:cNvSpPr>
            <a:spLocks noGrp="1"/>
          </p:cNvSpPr>
          <p:nvPr>
            <p:ph type="body" sz="quarter" idx="11"/>
          </p:nvPr>
        </p:nvSpPr>
        <p:spPr>
          <a:xfrm>
            <a:off x="1060621" y="1861751"/>
            <a:ext cx="10210800" cy="3146854"/>
          </a:xfrm>
          <a:prstGeom prst="rect">
            <a:avLst/>
          </a:prstGeom>
        </p:spPr>
        <p:txBody>
          <a:bodyPr lIns="90000" anchor="ctr"/>
          <a:lstStyle>
            <a:lvl1pPr algn="l">
              <a:defRPr sz="4000" b="1">
                <a:solidFill>
                  <a:srgbClr val="2896D4"/>
                </a:solidFill>
                <a:latin typeface="Segoe UI" panose="020B0502040204020203" pitchFamily="34" charset="0"/>
                <a:ea typeface="Roboto Slab" pitchFamily="2" charset="0"/>
                <a:cs typeface="Segoe UI" panose="020B0502040204020203" pitchFamily="34" charset="0"/>
              </a:defRPr>
            </a:lvl1pPr>
          </a:lstStyle>
          <a:p>
            <a:pPr lvl="0"/>
            <a:endParaRPr lang="cs-CZ" dirty="0"/>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6346" y="5237205"/>
            <a:ext cx="1816612" cy="917450"/>
          </a:xfrm>
          <a:prstGeom prst="rect">
            <a:avLst/>
          </a:prstGeom>
        </p:spPr>
      </p:pic>
    </p:spTree>
    <p:extLst>
      <p:ext uri="{BB962C8B-B14F-4D97-AF65-F5344CB8AC3E}">
        <p14:creationId xmlns:p14="http://schemas.microsoft.com/office/powerpoint/2010/main" val="315420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vá kapitola">
    <p:spTree>
      <p:nvGrpSpPr>
        <p:cNvPr id="1" name=""/>
        <p:cNvGrpSpPr/>
        <p:nvPr/>
      </p:nvGrpSpPr>
      <p:grpSpPr>
        <a:xfrm>
          <a:off x="0" y="0"/>
          <a:ext cx="0" cy="0"/>
          <a:chOff x="0" y="0"/>
          <a:chExt cx="0" cy="0"/>
        </a:xfrm>
      </p:grpSpPr>
      <p:sp>
        <p:nvSpPr>
          <p:cNvPr id="5" name="Zástupný symbol pro text 4"/>
          <p:cNvSpPr>
            <a:spLocks noGrp="1"/>
          </p:cNvSpPr>
          <p:nvPr>
            <p:ph type="body" sz="quarter" idx="11" hasCustomPrompt="1"/>
          </p:nvPr>
        </p:nvSpPr>
        <p:spPr>
          <a:xfrm>
            <a:off x="838800" y="1810800"/>
            <a:ext cx="10305535" cy="3240000"/>
          </a:xfrm>
          <a:prstGeom prst="rect">
            <a:avLst/>
          </a:prstGeom>
        </p:spPr>
        <p:txBody>
          <a:bodyPr anchor="ctr"/>
          <a:lstStyle>
            <a:lvl1pPr algn="l">
              <a:defRPr sz="4000" b="1">
                <a:solidFill>
                  <a:srgbClr val="2896D4"/>
                </a:solidFill>
                <a:latin typeface="Segoe UI" panose="020B0502040204020203" pitchFamily="34" charset="0"/>
                <a:ea typeface="Roboto Slab" pitchFamily="2" charset="0"/>
                <a:cs typeface="Segoe UI" panose="020B0502040204020203" pitchFamily="34" charset="0"/>
              </a:defRPr>
            </a:lvl1pPr>
          </a:lstStyle>
          <a:p>
            <a:pPr lvl="0"/>
            <a:r>
              <a:rPr lang="cs-CZ" dirty="0"/>
              <a:t>UPRAVTE STYLY PŘEDLOHY TEXTU.</a:t>
            </a:r>
          </a:p>
        </p:txBody>
      </p:sp>
      <p:sp>
        <p:nvSpPr>
          <p:cNvPr id="6" name="Zástupný symbol pro číslo snímku 5"/>
          <p:cNvSpPr>
            <a:spLocks noGrp="1"/>
          </p:cNvSpPr>
          <p:nvPr>
            <p:ph type="sldNum" sz="quarter" idx="4"/>
          </p:nvPr>
        </p:nvSpPr>
        <p:spPr>
          <a:xfrm>
            <a:off x="838800" y="6170400"/>
            <a:ext cx="442784" cy="395417"/>
          </a:xfrm>
          <a:prstGeom prst="rect">
            <a:avLst/>
          </a:prstGeom>
        </p:spPr>
        <p:txBody>
          <a:bodyPr vert="horz" lIns="91440" tIns="45720" rIns="91440" bIns="45720" rtlCol="0" anchor="ctr"/>
          <a:lstStyle>
            <a:lvl1pPr algn="l">
              <a:defRPr sz="1200">
                <a:solidFill>
                  <a:schemeClr val="tx1"/>
                </a:solidFill>
                <a:latin typeface="Segoe UI" panose="020B0502040204020203" pitchFamily="34" charset="0"/>
                <a:ea typeface="Roboto Light" panose="02000000000000000000" pitchFamily="2" charset="0"/>
                <a:cs typeface="Segoe UI" panose="020B0502040204020203" pitchFamily="34" charset="0"/>
              </a:defRPr>
            </a:lvl1p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41042241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vá kapitola s podnadpisem">
    <p:spTree>
      <p:nvGrpSpPr>
        <p:cNvPr id="1" name=""/>
        <p:cNvGrpSpPr/>
        <p:nvPr/>
      </p:nvGrpSpPr>
      <p:grpSpPr>
        <a:xfrm>
          <a:off x="0" y="0"/>
          <a:ext cx="0" cy="0"/>
          <a:chOff x="0" y="0"/>
          <a:chExt cx="0" cy="0"/>
        </a:xfrm>
      </p:grpSpPr>
      <p:sp>
        <p:nvSpPr>
          <p:cNvPr id="5" name="Zástupný symbol pro text 4"/>
          <p:cNvSpPr>
            <a:spLocks noGrp="1"/>
          </p:cNvSpPr>
          <p:nvPr>
            <p:ph type="body" sz="quarter" idx="11" hasCustomPrompt="1"/>
          </p:nvPr>
        </p:nvSpPr>
        <p:spPr>
          <a:xfrm>
            <a:off x="838800" y="2905124"/>
            <a:ext cx="10305535" cy="1057275"/>
          </a:xfrm>
          <a:prstGeom prst="rect">
            <a:avLst/>
          </a:prstGeom>
        </p:spPr>
        <p:txBody>
          <a:bodyPr wrap="none" anchor="ctr"/>
          <a:lstStyle>
            <a:lvl1pPr algn="l">
              <a:defRPr sz="4000" b="1">
                <a:solidFill>
                  <a:srgbClr val="2896D4"/>
                </a:solidFill>
                <a:latin typeface="Segoe UI" panose="020B0502040204020203" pitchFamily="34" charset="0"/>
                <a:ea typeface="Roboto Slab" pitchFamily="2" charset="0"/>
                <a:cs typeface="Segoe UI" panose="020B0502040204020203" pitchFamily="34" charset="0"/>
              </a:defRPr>
            </a:lvl1pPr>
          </a:lstStyle>
          <a:p>
            <a:pPr lvl="0"/>
            <a:r>
              <a:rPr lang="cs-CZ" dirty="0"/>
              <a:t>UPRAVTE STYLY PŘEDLOHY TEXTU.</a:t>
            </a:r>
          </a:p>
        </p:txBody>
      </p:sp>
      <p:sp>
        <p:nvSpPr>
          <p:cNvPr id="6" name="Zástupný symbol pro číslo snímku 5"/>
          <p:cNvSpPr>
            <a:spLocks noGrp="1"/>
          </p:cNvSpPr>
          <p:nvPr>
            <p:ph type="sldNum" sz="quarter" idx="4"/>
          </p:nvPr>
        </p:nvSpPr>
        <p:spPr>
          <a:xfrm>
            <a:off x="838800" y="6170400"/>
            <a:ext cx="442784" cy="395417"/>
          </a:xfrm>
          <a:prstGeom prst="rect">
            <a:avLst/>
          </a:prstGeom>
        </p:spPr>
        <p:txBody>
          <a:bodyPr vert="horz" lIns="91440" tIns="45720" rIns="91440" bIns="45720" rtlCol="0" anchor="ctr"/>
          <a:lstStyle>
            <a:lvl1pPr algn="l">
              <a:defRPr sz="1200">
                <a:solidFill>
                  <a:schemeClr val="tx1"/>
                </a:solidFill>
                <a:latin typeface="Segoe UI" panose="020B0502040204020203" pitchFamily="34" charset="0"/>
                <a:ea typeface="Roboto Light" panose="02000000000000000000" pitchFamily="2" charset="0"/>
                <a:cs typeface="Segoe UI" panose="020B0502040204020203" pitchFamily="34" charset="0"/>
              </a:defRPr>
            </a:lvl1pPr>
          </a:lstStyle>
          <a:p>
            <a:fld id="{7EB3CF81-40B1-461F-ABB1-DF8E3BDEAF2C}" type="slidenum">
              <a:rPr lang="cs-CZ" smtClean="0"/>
              <a:pPr/>
              <a:t>‹#›</a:t>
            </a:fld>
            <a:endParaRPr lang="cs-CZ" dirty="0"/>
          </a:p>
        </p:txBody>
      </p:sp>
      <p:sp>
        <p:nvSpPr>
          <p:cNvPr id="4" name="Zástupný symbol pro text 3"/>
          <p:cNvSpPr>
            <a:spLocks noGrp="1"/>
          </p:cNvSpPr>
          <p:nvPr>
            <p:ph type="body" sz="quarter" idx="14"/>
          </p:nvPr>
        </p:nvSpPr>
        <p:spPr>
          <a:xfrm>
            <a:off x="838799" y="3962399"/>
            <a:ext cx="10305535" cy="818777"/>
          </a:xfrm>
          <a:prstGeom prst="rect">
            <a:avLst/>
          </a:prstGeom>
        </p:spPr>
        <p:txBody>
          <a:bodyPr lIns="18000"/>
          <a:lstStyle>
            <a:lvl1pPr algn="l">
              <a:defRPr sz="1400" baseline="0">
                <a:latin typeface="Segoe UI" panose="020B0502040204020203" pitchFamily="34" charset="0"/>
                <a:ea typeface="Roboto Light" panose="02000000000000000000" pitchFamily="2" charset="0"/>
                <a:cs typeface="Segoe UI" panose="020B0502040204020203" pitchFamily="34" charset="0"/>
              </a:defRPr>
            </a:lvl1pPr>
            <a:lvl2pPr>
              <a:defRPr sz="1200"/>
            </a:lvl2pPr>
            <a:lvl3pPr>
              <a:defRPr sz="1100"/>
            </a:lvl3pPr>
            <a:lvl4pPr>
              <a:defRPr sz="1050"/>
            </a:lvl4pPr>
            <a:lvl5pPr>
              <a:defRPr sz="1050"/>
            </a:lvl5pPr>
          </a:lstStyle>
          <a:p>
            <a:pPr lvl="0"/>
            <a:endParaRPr lang="cs-CZ" dirty="0"/>
          </a:p>
        </p:txBody>
      </p:sp>
    </p:spTree>
    <p:extLst>
      <p:ext uri="{BB962C8B-B14F-4D97-AF65-F5344CB8AC3E}">
        <p14:creationId xmlns:p14="http://schemas.microsoft.com/office/powerpoint/2010/main" val="85804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bsah">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59200"/>
          </a:xfrm>
          <a:prstGeom prst="rect">
            <a:avLst/>
          </a:prstGeom>
        </p:spPr>
        <p:txBody>
          <a:bodyPr anchor="ctr" anchorCtr="0"/>
          <a:lstStyle>
            <a:lvl1pPr algn="ctr">
              <a:defRPr sz="3600">
                <a:latin typeface="Segoe UI" panose="020B0502040204020203" pitchFamily="34" charset="0"/>
                <a:cs typeface="Segoe UI" panose="020B0502040204020203" pitchFamily="34" charset="0"/>
              </a:defRPr>
            </a:lvl1pPr>
          </a:lstStyle>
          <a:p>
            <a:r>
              <a:rPr lang="cs-CZ" dirty="0"/>
              <a:t>Kliknutím lze upravit styl.</a:t>
            </a:r>
          </a:p>
        </p:txBody>
      </p:sp>
      <p:sp>
        <p:nvSpPr>
          <p:cNvPr id="3" name="Zástupný symbol pro číslo snímku 2"/>
          <p:cNvSpPr>
            <a:spLocks noGrp="1"/>
          </p:cNvSpPr>
          <p:nvPr>
            <p:ph type="sldNum" sz="quarter" idx="10"/>
          </p:nvPr>
        </p:nvSpPr>
        <p:spPr>
          <a:xfrm>
            <a:off x="838200" y="6170400"/>
            <a:ext cx="442784" cy="395417"/>
          </a:xfrm>
        </p:spPr>
        <p:txBody>
          <a:bodyPr/>
          <a:lstStyle/>
          <a:p>
            <a:fld id="{7EB3CF81-40B1-461F-ABB1-DF8E3BDEAF2C}" type="slidenum">
              <a:rPr lang="cs-CZ" smtClean="0"/>
              <a:pPr/>
              <a:t>‹#›</a:t>
            </a:fld>
            <a:endParaRPr lang="cs-CZ" dirty="0"/>
          </a:p>
        </p:txBody>
      </p:sp>
      <p:sp>
        <p:nvSpPr>
          <p:cNvPr id="4" name="Zástupný symbol pro text 4"/>
          <p:cNvSpPr>
            <a:spLocks noGrp="1"/>
          </p:cNvSpPr>
          <p:nvPr>
            <p:ph type="body" sz="quarter" idx="11" hasCustomPrompt="1"/>
          </p:nvPr>
        </p:nvSpPr>
        <p:spPr>
          <a:xfrm>
            <a:off x="838200" y="2088000"/>
            <a:ext cx="10515600" cy="3960000"/>
          </a:xfrm>
          <a:prstGeom prst="rect">
            <a:avLst/>
          </a:prstGeom>
          <a:noFill/>
          <a:ln>
            <a:noFill/>
          </a:ln>
        </p:spPr>
        <p:txBody>
          <a:bodyPr numCol="1" anchor="t"/>
          <a:lstStyle>
            <a:lvl1pPr marL="0" indent="0" algn="l">
              <a:lnSpc>
                <a:spcPct val="150000"/>
              </a:lnSpc>
              <a:buFont typeface="Arial" panose="020B0604020202020204" pitchFamily="34" charset="0"/>
              <a:buNone/>
              <a:defRPr sz="2000" b="0">
                <a:solidFill>
                  <a:schemeClr val="tx1"/>
                </a:solidFill>
                <a:latin typeface="Segoe UI" panose="020B0502040204020203" pitchFamily="34" charset="0"/>
                <a:ea typeface="Roboto Slab" pitchFamily="2" charset="0"/>
                <a:cs typeface="Segoe UI" panose="020B0502040204020203" pitchFamily="34" charset="0"/>
              </a:defRPr>
            </a:lvl1pPr>
          </a:lstStyle>
          <a:p>
            <a:pPr lvl="0"/>
            <a:r>
              <a:rPr lang="cs-CZ" dirty="0"/>
              <a:t>Upravte styly předlohy textu.            </a:t>
            </a:r>
          </a:p>
        </p:txBody>
      </p:sp>
    </p:spTree>
    <p:extLst>
      <p:ext uri="{BB962C8B-B14F-4D97-AF65-F5344CB8AC3E}">
        <p14:creationId xmlns:p14="http://schemas.microsoft.com/office/powerpoint/2010/main" val="275355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ctr">
              <a:defRPr>
                <a:solidFill>
                  <a:srgbClr val="2896D4"/>
                </a:solidFill>
              </a:defRPr>
            </a:lvl1pPr>
          </a:lstStyle>
          <a:p>
            <a:r>
              <a:rPr lang="cs-CZ" dirty="0"/>
              <a:t>Kliknutím lze upravit styl.</a:t>
            </a:r>
          </a:p>
        </p:txBody>
      </p:sp>
      <p:sp>
        <p:nvSpPr>
          <p:cNvPr id="6" name="Zástupný symbol pro číslo snímku 5"/>
          <p:cNvSpPr>
            <a:spLocks noGrp="1"/>
          </p:cNvSpPr>
          <p:nvPr>
            <p:ph type="sldNum" sz="quarter" idx="12"/>
          </p:nvPr>
        </p:nvSpPr>
        <p:spPr>
          <a:xfrm>
            <a:off x="838200" y="6170400"/>
            <a:ext cx="442784" cy="396000"/>
          </a:xfrm>
        </p:spPr>
        <p:txBody>
          <a:bodyPr/>
          <a:lstStyle/>
          <a:p>
            <a:fld id="{7EB3CF81-40B1-461F-ABB1-DF8E3BDEAF2C}" type="slidenum">
              <a:rPr lang="cs-CZ" smtClean="0"/>
              <a:t>‹#›</a:t>
            </a:fld>
            <a:endParaRPr lang="cs-CZ" dirty="0"/>
          </a:p>
        </p:txBody>
      </p:sp>
      <p:sp>
        <p:nvSpPr>
          <p:cNvPr id="10" name="Zástupný symbol pro text 9"/>
          <p:cNvSpPr>
            <a:spLocks noGrp="1"/>
          </p:cNvSpPr>
          <p:nvPr>
            <p:ph type="body" sz="quarter" idx="13"/>
          </p:nvPr>
        </p:nvSpPr>
        <p:spPr>
          <a:xfrm>
            <a:off x="838200" y="1728000"/>
            <a:ext cx="10515600" cy="4320000"/>
          </a:xfrm>
        </p:spPr>
        <p:txBody>
          <a:bodyPr/>
          <a:lstStyle>
            <a:lvl1pPr>
              <a:defRPr sz="1800"/>
            </a:lvl1pPr>
          </a:lstStyle>
          <a:p>
            <a:pPr lvl="0"/>
            <a:r>
              <a:rPr lang="cs-CZ" dirty="0"/>
              <a:t>Upravte styly předlohy textu.</a:t>
            </a:r>
          </a:p>
        </p:txBody>
      </p:sp>
    </p:spTree>
    <p:extLst>
      <p:ext uri="{BB962C8B-B14F-4D97-AF65-F5344CB8AC3E}">
        <p14:creationId xmlns:p14="http://schemas.microsoft.com/office/powerpoint/2010/main" val="134538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a obrázek">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ctr">
              <a:defRPr>
                <a:solidFill>
                  <a:srgbClr val="2896D4"/>
                </a:solidFill>
              </a:defRPr>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7EB3CF81-40B1-461F-ABB1-DF8E3BDEAF2C}" type="slidenum">
              <a:rPr lang="cs-CZ" smtClean="0"/>
              <a:t>‹#›</a:t>
            </a:fld>
            <a:endParaRPr lang="cs-CZ" dirty="0"/>
          </a:p>
        </p:txBody>
      </p:sp>
      <p:sp>
        <p:nvSpPr>
          <p:cNvPr id="5" name="Zástupný symbol pro obrázek 4"/>
          <p:cNvSpPr>
            <a:spLocks noGrp="1"/>
          </p:cNvSpPr>
          <p:nvPr>
            <p:ph type="pic" sz="quarter" idx="13"/>
          </p:nvPr>
        </p:nvSpPr>
        <p:spPr>
          <a:xfrm>
            <a:off x="838200" y="1728216"/>
            <a:ext cx="10515600" cy="4318357"/>
          </a:xfrm>
        </p:spPr>
        <p:txBody>
          <a:bodyPr/>
          <a:lstStyle>
            <a:lvl1pPr marL="0" indent="0">
              <a:buNone/>
              <a:defRPr/>
            </a:lvl1pPr>
          </a:lstStyle>
          <a:p>
            <a:endParaRPr lang="cs-CZ" dirty="0"/>
          </a:p>
          <a:p>
            <a:endParaRPr lang="cs-CZ" dirty="0"/>
          </a:p>
        </p:txBody>
      </p:sp>
    </p:spTree>
    <p:extLst>
      <p:ext uri="{BB962C8B-B14F-4D97-AF65-F5344CB8AC3E}">
        <p14:creationId xmlns:p14="http://schemas.microsoft.com/office/powerpoint/2010/main" val="24526097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5.png"/><Relationship Id="rId4" Type="http://schemas.openxmlformats.org/officeDocument/2006/relationships/slideLayout" Target="../slideLayouts/slideLayout11.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8.xml"/><Relationship Id="rId1" Type="http://schemas.openxmlformats.org/officeDocument/2006/relationships/slideLayout" Target="../slideLayouts/slideLayout18.xml"/><Relationship Id="rId4"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rázek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10525" y="5880980"/>
            <a:ext cx="4181474" cy="977020"/>
          </a:xfrm>
          <a:prstGeom prst="rect">
            <a:avLst/>
          </a:prstGeom>
        </p:spPr>
      </p:pic>
      <p:pic>
        <p:nvPicPr>
          <p:cNvPr id="2" name="Obrázek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flipH="1">
            <a:off x="0" y="0"/>
            <a:ext cx="508134" cy="6858000"/>
          </a:xfrm>
          <a:prstGeom prst="rect">
            <a:avLst/>
          </a:prstGeom>
        </p:spPr>
      </p:pic>
    </p:spTree>
    <p:extLst>
      <p:ext uri="{BB962C8B-B14F-4D97-AF65-F5344CB8AC3E}">
        <p14:creationId xmlns:p14="http://schemas.microsoft.com/office/powerpoint/2010/main" val="2214674930"/>
      </p:ext>
    </p:extLst>
  </p:cSld>
  <p:clrMap bg1="lt1" tx1="dk1" bg2="lt2" tx2="dk2" accent1="accent1" accent2="accent2" accent3="accent3" accent4="accent4" accent5="accent5" accent6="accent6" hlink="hlink" folHlink="folHlink"/>
  <p:sldLayoutIdLst>
    <p:sldLayoutId id="2147483661" r:id="rId1"/>
    <p:sldLayoutId id="2147483697" r:id="rId2"/>
  </p:sldLayoutIdLst>
  <p:hf hdr="0" ftr="0" dt="0"/>
  <p:txStyles>
    <p:titleStyle>
      <a:lvl1pPr algn="l" defTabSz="914400" rtl="0" eaLnBrk="1" latinLnBrk="0" hangingPunct="1">
        <a:lnSpc>
          <a:spcPct val="90000"/>
        </a:lnSpc>
        <a:spcBef>
          <a:spcPct val="0"/>
        </a:spcBef>
        <a:buNone/>
        <a:defRPr sz="4000" b="1" kern="1200">
          <a:solidFill>
            <a:srgbClr val="2896D4"/>
          </a:solidFill>
          <a:latin typeface="AvenirNext LT Pro Bold" panose="020B0804020202020204" pitchFamily="34" charset="-18"/>
          <a:ea typeface="Roboto Slab"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Obrázek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1852169"/>
            <a:ext cx="757539" cy="3156928"/>
          </a:xfrm>
          <a:prstGeom prst="rect">
            <a:avLst/>
          </a:prstGeom>
        </p:spPr>
      </p:pic>
      <p:pic>
        <p:nvPicPr>
          <p:cNvPr id="5" name="Obrázek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10526" y="5880980"/>
            <a:ext cx="4181474" cy="977020"/>
          </a:xfrm>
          <a:prstGeom prst="rect">
            <a:avLst/>
          </a:prstGeom>
        </p:spPr>
      </p:pic>
    </p:spTree>
    <p:extLst>
      <p:ext uri="{BB962C8B-B14F-4D97-AF65-F5344CB8AC3E}">
        <p14:creationId xmlns:p14="http://schemas.microsoft.com/office/powerpoint/2010/main" val="2687510451"/>
      </p:ext>
    </p:extLst>
  </p:cSld>
  <p:clrMap bg1="lt1" tx1="dk1" bg2="lt2" tx2="dk2" accent1="accent1" accent2="accent2" accent3="accent3" accent4="accent4" accent5="accent5" accent6="accent6" hlink="hlink" folHlink="folHlink"/>
  <p:sldLayoutIdLst>
    <p:sldLayoutId id="2147483672" r:id="rId1"/>
    <p:sldLayoutId id="2147483696" r:id="rId2"/>
  </p:sldLayoutIdLst>
  <p:hf hdr="0" ftr="0" dt="0"/>
  <p:txStyles>
    <p:titleStyle>
      <a:lvl1pPr algn="l" defTabSz="914400" rtl="0" eaLnBrk="1" latinLnBrk="0" hangingPunct="1">
        <a:lnSpc>
          <a:spcPct val="90000"/>
        </a:lnSpc>
        <a:spcBef>
          <a:spcPct val="0"/>
        </a:spcBef>
        <a:buNone/>
        <a:defRPr sz="5400" b="1" kern="1200">
          <a:solidFill>
            <a:srgbClr val="2896D4"/>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Obrázek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169560"/>
            <a:ext cx="12192000" cy="688440"/>
          </a:xfrm>
          <a:prstGeom prst="rect">
            <a:avLst/>
          </a:prstGeom>
        </p:spPr>
      </p:pic>
      <p:pic>
        <p:nvPicPr>
          <p:cNvPr id="2" name="Obrázek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flipH="1">
            <a:off x="0" y="1809750"/>
            <a:ext cx="101705" cy="3238500"/>
          </a:xfrm>
          <a:prstGeom prst="rect">
            <a:avLst/>
          </a:prstGeom>
        </p:spPr>
      </p:pic>
      <p:sp>
        <p:nvSpPr>
          <p:cNvPr id="5" name="Zástupný symbol pro číslo snímku 5"/>
          <p:cNvSpPr>
            <a:spLocks noGrp="1"/>
          </p:cNvSpPr>
          <p:nvPr>
            <p:ph type="sldNum" sz="quarter" idx="4"/>
          </p:nvPr>
        </p:nvSpPr>
        <p:spPr>
          <a:xfrm>
            <a:off x="838800" y="6169560"/>
            <a:ext cx="442784" cy="395417"/>
          </a:xfrm>
          <a:prstGeom prst="rect">
            <a:avLst/>
          </a:prstGeom>
        </p:spPr>
        <p:txBody>
          <a:bodyPr vert="horz" lIns="91440" tIns="45720" rIns="91440" bIns="45720" rtlCol="0" anchor="ctr"/>
          <a:lstStyle>
            <a:lvl1pPr algn="l">
              <a:defRPr sz="1200">
                <a:solidFill>
                  <a:schemeClr val="tx1"/>
                </a:solidFill>
                <a:latin typeface="Segoe UI" panose="020B0502040204020203" pitchFamily="34" charset="0"/>
                <a:ea typeface="Roboto Light" panose="02000000000000000000" pitchFamily="2" charset="0"/>
                <a:cs typeface="Segoe UI" panose="020B0502040204020203" pitchFamily="34" charset="0"/>
              </a:defRPr>
            </a:lvl1p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21679730"/>
      </p:ext>
    </p:extLst>
  </p:cSld>
  <p:clrMap bg1="lt1" tx1="dk1" bg2="lt2" tx2="dk2" accent1="accent1" accent2="accent2" accent3="accent3" accent4="accent4" accent5="accent5" accent6="accent6" hlink="hlink" folHlink="folHlink"/>
  <p:sldLayoutIdLst>
    <p:sldLayoutId id="2147483689" r:id="rId1"/>
    <p:sldLayoutId id="2147483698" r:id="rId2"/>
  </p:sldLayoutIdLst>
  <p:hf hdr="0" ftr="0" dt="0"/>
  <p:txStyles>
    <p:titleStyle>
      <a:lvl1pPr algn="l" defTabSz="914400" rtl="0" eaLnBrk="1" latinLnBrk="0" hangingPunct="1">
        <a:lnSpc>
          <a:spcPct val="90000"/>
        </a:lnSpc>
        <a:spcBef>
          <a:spcPct val="0"/>
        </a:spcBef>
        <a:buNone/>
        <a:defRPr sz="4000" b="1" kern="1200">
          <a:solidFill>
            <a:srgbClr val="2896D4"/>
          </a:solidFill>
          <a:latin typeface="AvenirNext LT Pro Bold" panose="020B0804020202020204" pitchFamily="34" charset="-18"/>
          <a:ea typeface="Roboto Slab"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69560"/>
            <a:ext cx="12192000" cy="688440"/>
          </a:xfrm>
          <a:prstGeom prst="rect">
            <a:avLst/>
          </a:prstGeom>
        </p:spPr>
      </p:pic>
      <p:pic>
        <p:nvPicPr>
          <p:cNvPr id="2" name="Obrázek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flipH="1">
            <a:off x="6046195" y="-1007360"/>
            <a:ext cx="99609" cy="5295678"/>
          </a:xfrm>
          <a:prstGeom prst="rect">
            <a:avLst/>
          </a:prstGeom>
        </p:spPr>
      </p:pic>
      <p:sp>
        <p:nvSpPr>
          <p:cNvPr id="5" name="Zástupný symbol pro číslo snímku 5"/>
          <p:cNvSpPr>
            <a:spLocks noGrp="1"/>
          </p:cNvSpPr>
          <p:nvPr>
            <p:ph type="sldNum" sz="quarter" idx="4"/>
          </p:nvPr>
        </p:nvSpPr>
        <p:spPr>
          <a:xfrm>
            <a:off x="838800" y="6170400"/>
            <a:ext cx="442784" cy="395417"/>
          </a:xfrm>
          <a:prstGeom prst="rect">
            <a:avLst/>
          </a:prstGeom>
        </p:spPr>
        <p:txBody>
          <a:bodyPr vert="horz" lIns="91440" tIns="45720" rIns="91440" bIns="45720" rtlCol="0" anchor="ctr"/>
          <a:lstStyle>
            <a:lvl1pPr algn="l">
              <a:defRPr sz="1200">
                <a:solidFill>
                  <a:schemeClr val="tx1"/>
                </a:solidFill>
                <a:latin typeface="Segoe UI" panose="020B0502040204020203" pitchFamily="34" charset="0"/>
                <a:ea typeface="Roboto Light" panose="02000000000000000000" pitchFamily="2" charset="0"/>
                <a:cs typeface="Segoe UI" panose="020B0502040204020203" pitchFamily="34" charset="0"/>
              </a:defRPr>
            </a:lvl1p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4219682531"/>
      </p:ext>
    </p:extLst>
  </p:cSld>
  <p:clrMap bg1="lt1" tx1="dk1" bg2="lt2" tx2="dk2" accent1="accent1" accent2="accent2" accent3="accent3" accent4="accent4" accent5="accent5" accent6="accent6" hlink="hlink" folHlink="folHlink"/>
  <p:sldLayoutIdLst>
    <p:sldLayoutId id="2147483695" r:id="rId1"/>
  </p:sldLayoutIdLst>
  <p:hf hdr="0" ftr="0" dt="0"/>
  <p:txStyles>
    <p:titleStyle>
      <a:lvl1pPr algn="l" defTabSz="914400" rtl="0" eaLnBrk="1" latinLnBrk="0" hangingPunct="1">
        <a:lnSpc>
          <a:spcPct val="90000"/>
        </a:lnSpc>
        <a:spcBef>
          <a:spcPct val="0"/>
        </a:spcBef>
        <a:buNone/>
        <a:defRPr sz="4000" b="1" kern="1200">
          <a:solidFill>
            <a:srgbClr val="2896D4"/>
          </a:solidFill>
          <a:latin typeface="AvenirNext LT Pro Bold" panose="020B0804020202020204" pitchFamily="34" charset="-18"/>
          <a:ea typeface="Roboto Slab"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6169560"/>
            <a:ext cx="12192000" cy="688440"/>
          </a:xfrm>
          <a:prstGeom prst="rect">
            <a:avLst/>
          </a:prstGeom>
        </p:spPr>
      </p:pic>
      <p:sp>
        <p:nvSpPr>
          <p:cNvPr id="2" name="Zástupný symbol pro nadpis 1"/>
          <p:cNvSpPr>
            <a:spLocks noGrp="1"/>
          </p:cNvSpPr>
          <p:nvPr>
            <p:ph type="title"/>
          </p:nvPr>
        </p:nvSpPr>
        <p:spPr>
          <a:xfrm>
            <a:off x="838200" y="365126"/>
            <a:ext cx="10515600" cy="1158224"/>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838200" y="1728000"/>
            <a:ext cx="10515600" cy="4320000"/>
          </a:xfrm>
          <a:prstGeom prst="rect">
            <a:avLst/>
          </a:prstGeom>
        </p:spPr>
        <p:txBody>
          <a:bodyPr vert="horz" lIns="180000" tIns="45720" rIns="91440" bIns="45720" rtlCol="0">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číslo snímku 5"/>
          <p:cNvSpPr>
            <a:spLocks noGrp="1"/>
          </p:cNvSpPr>
          <p:nvPr>
            <p:ph type="sldNum" sz="quarter" idx="4"/>
          </p:nvPr>
        </p:nvSpPr>
        <p:spPr>
          <a:xfrm>
            <a:off x="838800" y="6170400"/>
            <a:ext cx="442784" cy="395417"/>
          </a:xfrm>
          <a:prstGeom prst="rect">
            <a:avLst/>
          </a:prstGeom>
        </p:spPr>
        <p:txBody>
          <a:bodyPr vert="horz" lIns="91440" tIns="45720" rIns="91440" bIns="45720" rtlCol="0" anchor="ctr"/>
          <a:lstStyle>
            <a:lvl1pPr algn="l">
              <a:defRPr sz="1200">
                <a:solidFill>
                  <a:schemeClr val="tx1"/>
                </a:solidFill>
                <a:latin typeface="Segoe UI" panose="020B0502040204020203" pitchFamily="34" charset="0"/>
                <a:ea typeface="Roboto Light" panose="02000000000000000000" pitchFamily="2" charset="0"/>
                <a:cs typeface="Segoe UI" panose="020B0502040204020203" pitchFamily="34" charset="0"/>
              </a:defRPr>
            </a:lvl1p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3272215314"/>
      </p:ext>
    </p:extLst>
  </p:cSld>
  <p:clrMap bg1="lt1" tx1="dk1" bg2="lt2" tx2="dk2" accent1="accent1" accent2="accent2" accent3="accent3" accent4="accent4" accent5="accent5" accent6="accent6" hlink="hlink" folHlink="folHlink"/>
  <p:sldLayoutIdLst>
    <p:sldLayoutId id="2147483666" r:id="rId1"/>
    <p:sldLayoutId id="2147483673" r:id="rId2"/>
    <p:sldLayoutId id="2147483687" r:id="rId3"/>
    <p:sldLayoutId id="2147483690" r:id="rId4"/>
    <p:sldLayoutId id="2147483691" r:id="rId5"/>
    <p:sldLayoutId id="2147483675" r:id="rId6"/>
    <p:sldLayoutId id="2147483693" r:id="rId7"/>
    <p:sldLayoutId id="2147483686" r:id="rId8"/>
  </p:sldLayoutIdLst>
  <p:hf hdr="0" ftr="0" dt="0"/>
  <p:txStyles>
    <p:titleStyle>
      <a:lvl1pPr algn="ctr" defTabSz="914400" rtl="0" eaLnBrk="1" latinLnBrk="0" hangingPunct="1">
        <a:lnSpc>
          <a:spcPct val="113000"/>
        </a:lnSpc>
        <a:spcBef>
          <a:spcPct val="0"/>
        </a:spcBef>
        <a:buNone/>
        <a:defRPr sz="3600" b="1" kern="1200">
          <a:solidFill>
            <a:srgbClr val="2896D4"/>
          </a:solidFill>
          <a:latin typeface="Segoe UI" panose="020B0502040204020203" pitchFamily="34" charset="0"/>
          <a:ea typeface="Roboto Slab" pitchFamily="2" charset="0"/>
          <a:cs typeface="Segoe UI" panose="020B0502040204020203" pitchFamily="34" charset="0"/>
        </a:defRPr>
      </a:lvl1pPr>
    </p:titleStyle>
    <p:bodyStyle>
      <a:lvl1pPr marL="228600" indent="-228600" algn="l" defTabSz="914400" rtl="0" eaLnBrk="1" latinLnBrk="0" hangingPunct="1">
        <a:lnSpc>
          <a:spcPct val="114000"/>
        </a:lnSpc>
        <a:spcBef>
          <a:spcPts val="1000"/>
        </a:spcBef>
        <a:buClr>
          <a:srgbClr val="2896D4"/>
        </a:buClr>
        <a:buFont typeface="Wingdings" panose="05000000000000000000" pitchFamily="2" charset="2"/>
        <a:buChar char="§"/>
        <a:defRPr sz="2000" kern="120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6858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2pPr>
      <a:lvl3pPr marL="11430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3pPr>
      <a:lvl4pPr marL="16002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4pPr>
      <a:lvl5pPr marL="20574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169560"/>
            <a:ext cx="12192000" cy="688440"/>
          </a:xfrm>
          <a:prstGeom prst="rect">
            <a:avLst/>
          </a:prstGeom>
        </p:spPr>
      </p:pic>
      <p:sp>
        <p:nvSpPr>
          <p:cNvPr id="2" name="Zástupný symbol pro nadpis 1"/>
          <p:cNvSpPr>
            <a:spLocks noGrp="1"/>
          </p:cNvSpPr>
          <p:nvPr>
            <p:ph type="title"/>
          </p:nvPr>
        </p:nvSpPr>
        <p:spPr>
          <a:xfrm>
            <a:off x="838200" y="365126"/>
            <a:ext cx="10515600" cy="1158224"/>
          </a:xfrm>
          <a:prstGeom prst="rect">
            <a:avLst/>
          </a:prstGeom>
        </p:spPr>
        <p:txBody>
          <a:bodyPr vert="horz" lIns="91440" tIns="45720" rIns="91440" bIns="45720" rtlCol="0" anchor="ctr">
            <a:noAutofit/>
          </a:bodyPr>
          <a:lstStyle/>
          <a:p>
            <a:r>
              <a:rPr lang="cs-CZ" dirty="0"/>
              <a:t>Kliknutím lze upravit styl.</a:t>
            </a:r>
          </a:p>
        </p:txBody>
      </p:sp>
      <p:sp>
        <p:nvSpPr>
          <p:cNvPr id="6" name="Zástupný symbol pro číslo snímku 5"/>
          <p:cNvSpPr>
            <a:spLocks noGrp="1"/>
          </p:cNvSpPr>
          <p:nvPr>
            <p:ph type="sldNum" sz="quarter" idx="4"/>
          </p:nvPr>
        </p:nvSpPr>
        <p:spPr>
          <a:xfrm>
            <a:off x="838800" y="6170400"/>
            <a:ext cx="442784" cy="395417"/>
          </a:xfrm>
          <a:prstGeom prst="rect">
            <a:avLst/>
          </a:prstGeom>
        </p:spPr>
        <p:txBody>
          <a:bodyPr vert="horz" lIns="91440" tIns="45720" rIns="91440" bIns="45720" rtlCol="0" anchor="ctr"/>
          <a:lstStyle>
            <a:lvl1pPr algn="l">
              <a:defRPr sz="1200">
                <a:solidFill>
                  <a:schemeClr val="tx1"/>
                </a:solidFill>
                <a:latin typeface="Segoe UI" panose="020B0502040204020203" pitchFamily="34" charset="0"/>
                <a:ea typeface="Roboto Light" panose="02000000000000000000" pitchFamily="2" charset="0"/>
                <a:cs typeface="Segoe UI" panose="020B0502040204020203" pitchFamily="34" charset="0"/>
              </a:defRPr>
            </a:lvl1p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1487434887"/>
      </p:ext>
    </p:extLst>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defTabSz="914400" rtl="0" eaLnBrk="1" latinLnBrk="0" hangingPunct="1">
        <a:lnSpc>
          <a:spcPct val="113000"/>
        </a:lnSpc>
        <a:spcBef>
          <a:spcPct val="0"/>
        </a:spcBef>
        <a:buNone/>
        <a:defRPr sz="3600" b="1" kern="1200">
          <a:solidFill>
            <a:srgbClr val="2896D4"/>
          </a:solidFill>
          <a:latin typeface="Segoe UI" panose="020B0502040204020203" pitchFamily="34" charset="0"/>
          <a:ea typeface="Roboto Slab" pitchFamily="2" charset="0"/>
          <a:cs typeface="Segoe UI" panose="020B0502040204020203" pitchFamily="34" charset="0"/>
        </a:defRPr>
      </a:lvl1pPr>
    </p:titleStyle>
    <p:bodyStyle>
      <a:lvl1pPr marL="228600" indent="-228600" algn="l" defTabSz="914400" rtl="0" eaLnBrk="1" latinLnBrk="0" hangingPunct="1">
        <a:lnSpc>
          <a:spcPct val="114000"/>
        </a:lnSpc>
        <a:spcBef>
          <a:spcPts val="1000"/>
        </a:spcBef>
        <a:buClr>
          <a:srgbClr val="2896D4"/>
        </a:buClr>
        <a:buFont typeface="Wingdings" panose="05000000000000000000" pitchFamily="2" charset="2"/>
        <a:buChar char="§"/>
        <a:defRPr sz="2000" kern="120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6858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2pPr>
      <a:lvl3pPr marL="11430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3pPr>
      <a:lvl4pPr marL="16002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4pPr>
      <a:lvl5pPr marL="2057400" indent="-228600" algn="l" defTabSz="914400" rtl="0" eaLnBrk="1" latinLnBrk="0" hangingPunct="1">
        <a:lnSpc>
          <a:spcPct val="114000"/>
        </a:lnSpc>
        <a:spcBef>
          <a:spcPts val="500"/>
        </a:spcBef>
        <a:buClr>
          <a:srgbClr val="2896D4"/>
        </a:buClr>
        <a:buFont typeface="Wingdings" panose="05000000000000000000" pitchFamily="2" charset="2"/>
        <a:buChar char="§"/>
        <a:defRPr sz="1800" kern="1200">
          <a:solidFill>
            <a:schemeClr val="tx1"/>
          </a:solidFill>
          <a:latin typeface="Segoe UI" panose="020B0502040204020203" pitchFamily="34" charset="0"/>
          <a:ea typeface="Roboto" panose="02000000000000000000" pitchFamily="2"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169560"/>
            <a:ext cx="12192000" cy="688440"/>
          </a:xfrm>
          <a:prstGeom prst="rect">
            <a:avLst/>
          </a:prstGeom>
        </p:spPr>
      </p:pic>
      <p:pic>
        <p:nvPicPr>
          <p:cNvPr id="3" name="Obrázek 2"/>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3638100" y="1082675"/>
            <a:ext cx="115200" cy="1789200"/>
          </a:xfrm>
          <a:prstGeom prst="rect">
            <a:avLst/>
          </a:prstGeom>
        </p:spPr>
      </p:pic>
      <p:sp>
        <p:nvSpPr>
          <p:cNvPr id="10" name="Zástupný symbol pro číslo snímku 5"/>
          <p:cNvSpPr>
            <a:spLocks noGrp="1"/>
          </p:cNvSpPr>
          <p:nvPr>
            <p:ph type="sldNum" sz="quarter" idx="4"/>
          </p:nvPr>
        </p:nvSpPr>
        <p:spPr>
          <a:xfrm>
            <a:off x="838800" y="6169560"/>
            <a:ext cx="442800" cy="396000"/>
          </a:xfrm>
          <a:prstGeom prst="rect">
            <a:avLst/>
          </a:prstGeom>
        </p:spPr>
        <p:txBody>
          <a:bodyPr anchor="ctr" anchorCtr="0"/>
          <a:lstStyle>
            <a:lvl1pPr>
              <a:defRPr sz="1200">
                <a:latin typeface="Segoe UI" panose="020B0502040204020203" pitchFamily="34" charset="0"/>
                <a:cs typeface="Segoe UI" panose="020B0502040204020203" pitchFamily="34" charset="0"/>
              </a:defRPr>
            </a:lvl1pPr>
          </a:lstStyle>
          <a:p>
            <a:fld id="{7EB3CF81-40B1-461F-ABB1-DF8E3BDEAF2C}" type="slidenum">
              <a:rPr lang="cs-CZ" smtClean="0"/>
              <a:pPr/>
              <a:t>‹#›</a:t>
            </a:fld>
            <a:endParaRPr lang="cs-CZ" dirty="0"/>
          </a:p>
        </p:txBody>
      </p:sp>
      <p:pic>
        <p:nvPicPr>
          <p:cNvPr id="7" name="Obrázek 6"/>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8390775" y="1082675"/>
            <a:ext cx="115200" cy="1789200"/>
          </a:xfrm>
          <a:prstGeom prst="rect">
            <a:avLst/>
          </a:prstGeom>
        </p:spPr>
      </p:pic>
    </p:spTree>
    <p:extLst>
      <p:ext uri="{BB962C8B-B14F-4D97-AF65-F5344CB8AC3E}">
        <p14:creationId xmlns:p14="http://schemas.microsoft.com/office/powerpoint/2010/main" val="541980134"/>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914400" rtl="0" eaLnBrk="1" latinLnBrk="0" hangingPunct="1">
        <a:lnSpc>
          <a:spcPct val="90000"/>
        </a:lnSpc>
        <a:spcBef>
          <a:spcPct val="0"/>
        </a:spcBef>
        <a:buNone/>
        <a:defRPr sz="5400" b="1" kern="1200">
          <a:solidFill>
            <a:srgbClr val="2896D4"/>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Obrázek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69560"/>
            <a:ext cx="12192000" cy="688440"/>
          </a:xfrm>
          <a:prstGeom prst="rect">
            <a:avLst/>
          </a:prstGeom>
        </p:spPr>
      </p:pic>
      <p:pic>
        <p:nvPicPr>
          <p:cNvPr id="6" name="Obrázek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6038847" y="1046793"/>
            <a:ext cx="114305" cy="1790635"/>
          </a:xfrm>
          <a:prstGeom prst="rect">
            <a:avLst/>
          </a:prstGeom>
        </p:spPr>
      </p:pic>
      <p:pic>
        <p:nvPicPr>
          <p:cNvPr id="10" name="Obrázek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9593947" y="1045801"/>
            <a:ext cx="114305" cy="1790635"/>
          </a:xfrm>
          <a:prstGeom prst="rect">
            <a:avLst/>
          </a:prstGeom>
        </p:spPr>
      </p:pic>
      <p:pic>
        <p:nvPicPr>
          <p:cNvPr id="11" name="Obrázek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2483740" y="1045809"/>
            <a:ext cx="114304" cy="1790619"/>
          </a:xfrm>
          <a:prstGeom prst="rect">
            <a:avLst/>
          </a:prstGeom>
        </p:spPr>
      </p:pic>
      <p:sp>
        <p:nvSpPr>
          <p:cNvPr id="12" name="Zástupný symbol pro číslo snímku 5"/>
          <p:cNvSpPr>
            <a:spLocks noGrp="1"/>
          </p:cNvSpPr>
          <p:nvPr>
            <p:ph type="sldNum" sz="quarter" idx="4"/>
          </p:nvPr>
        </p:nvSpPr>
        <p:spPr>
          <a:xfrm>
            <a:off x="838200" y="6169560"/>
            <a:ext cx="442800" cy="396000"/>
          </a:xfrm>
          <a:prstGeom prst="rect">
            <a:avLst/>
          </a:prstGeom>
        </p:spPr>
        <p:txBody>
          <a:bodyPr anchor="ctr" anchorCtr="0"/>
          <a:lstStyle>
            <a:lvl1pPr>
              <a:defRPr sz="1200">
                <a:latin typeface="Segoe UI" panose="020B0502040204020203" pitchFamily="34" charset="0"/>
                <a:cs typeface="Segoe UI" panose="020B0502040204020203" pitchFamily="34" charset="0"/>
              </a:defRPr>
            </a:lvl1pPr>
          </a:lstStyle>
          <a:p>
            <a:fld id="{7EB3CF81-40B1-461F-ABB1-DF8E3BDEAF2C}" type="slidenum">
              <a:rPr lang="cs-CZ" smtClean="0"/>
              <a:pPr/>
              <a:t>‹#›</a:t>
            </a:fld>
            <a:endParaRPr lang="cs-CZ" dirty="0"/>
          </a:p>
        </p:txBody>
      </p:sp>
    </p:spTree>
    <p:extLst>
      <p:ext uri="{BB962C8B-B14F-4D97-AF65-F5344CB8AC3E}">
        <p14:creationId xmlns:p14="http://schemas.microsoft.com/office/powerpoint/2010/main" val="834390489"/>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5400" b="1" kern="1200">
          <a:solidFill>
            <a:srgbClr val="2896D4"/>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2896D4"/>
        </a:solidFill>
        <a:effectLst/>
      </p:bgPr>
    </p:bg>
    <p:spTree>
      <p:nvGrpSpPr>
        <p:cNvPr id="1" name=""/>
        <p:cNvGrpSpPr/>
        <p:nvPr/>
      </p:nvGrpSpPr>
      <p:grpSpPr>
        <a:xfrm>
          <a:off x="0" y="0"/>
          <a:ext cx="0" cy="0"/>
          <a:chOff x="0" y="0"/>
          <a:chExt cx="0" cy="0"/>
        </a:xfrm>
      </p:grpSpPr>
      <p:sp>
        <p:nvSpPr>
          <p:cNvPr id="9" name="Zástupný symbol pro nadpis 8"/>
          <p:cNvSpPr>
            <a:spLocks noGrp="1"/>
          </p:cNvSpPr>
          <p:nvPr>
            <p:ph type="title"/>
          </p:nvPr>
        </p:nvSpPr>
        <p:spPr>
          <a:xfrm>
            <a:off x="838200" y="365125"/>
            <a:ext cx="10515600" cy="1159200"/>
          </a:xfrm>
          <a:prstGeom prst="rect">
            <a:avLst/>
          </a:prstGeom>
        </p:spPr>
        <p:txBody>
          <a:bodyPr vert="horz" lIns="91440" tIns="45720" rIns="91440" bIns="45720" rtlCol="0" anchor="ctr">
            <a:noAutofit/>
          </a:bodyPr>
          <a:lstStyle/>
          <a:p>
            <a:r>
              <a:rPr lang="cs-CZ" dirty="0"/>
              <a:t>Kliknutím lze upravit styl.</a:t>
            </a:r>
          </a:p>
        </p:txBody>
      </p:sp>
      <p:sp>
        <p:nvSpPr>
          <p:cNvPr id="10" name="Zástupný symbol pro text 9"/>
          <p:cNvSpPr>
            <a:spLocks noGrp="1"/>
          </p:cNvSpPr>
          <p:nvPr>
            <p:ph type="body" idx="1"/>
          </p:nvPr>
        </p:nvSpPr>
        <p:spPr>
          <a:xfrm>
            <a:off x="838200" y="1728000"/>
            <a:ext cx="10515600" cy="4320000"/>
          </a:xfrm>
          <a:prstGeom prst="rect">
            <a:avLst/>
          </a:prstGeom>
        </p:spPr>
        <p:txBody>
          <a:bodyPr vert="horz" lIns="91440" tIns="45720" rIns="91440" bIns="45720" rtlCol="0">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2" name="Obdélník 1"/>
          <p:cNvSpPr/>
          <p:nvPr userDrawn="1"/>
        </p:nvSpPr>
        <p:spPr>
          <a:xfrm>
            <a:off x="838200" y="6170400"/>
            <a:ext cx="372218" cy="276999"/>
          </a:xfrm>
          <a:prstGeom prst="rect">
            <a:avLst/>
          </a:prstGeom>
        </p:spPr>
        <p:txBody>
          <a:bodyPr wrap="none" anchor="ctr" anchorCtr="0">
            <a:spAutoFit/>
          </a:bodyPr>
          <a:lstStyle/>
          <a:p>
            <a:fld id="{7EB3CF81-40B1-461F-ABB1-DF8E3BDEAF2C}" type="slidenum">
              <a:rPr lang="cs-CZ" sz="1200" smtClean="0">
                <a:solidFill>
                  <a:schemeClr val="bg1"/>
                </a:solidFill>
                <a:latin typeface="Segoe UI" panose="020B0502040204020203" pitchFamily="34" charset="0"/>
                <a:cs typeface="Segoe UI" panose="020B0502040204020203" pitchFamily="34" charset="0"/>
              </a:rPr>
              <a:pPr/>
              <a:t>‹#›</a:t>
            </a:fld>
            <a:endParaRPr lang="cs-CZ"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77184163"/>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914400" rtl="0" eaLnBrk="1" latinLnBrk="0" hangingPunct="1">
        <a:lnSpc>
          <a:spcPct val="113000"/>
        </a:lnSpc>
        <a:spcBef>
          <a:spcPct val="0"/>
        </a:spcBef>
        <a:buNone/>
        <a:defRPr sz="3600" b="1" kern="1200">
          <a:solidFill>
            <a:schemeClr val="bg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14000"/>
        </a:lnSpc>
        <a:spcBef>
          <a:spcPts val="1000"/>
        </a:spcBef>
        <a:buClr>
          <a:schemeClr val="bg1"/>
        </a:buClr>
        <a:buFont typeface="Wingdings" panose="05000000000000000000" pitchFamily="2" charset="2"/>
        <a:buChar char="§"/>
        <a:defRPr sz="2000" kern="1200">
          <a:solidFill>
            <a:schemeClr val="bg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14000"/>
        </a:lnSpc>
        <a:spcBef>
          <a:spcPts val="500"/>
        </a:spcBef>
        <a:buClr>
          <a:schemeClr val="bg1"/>
        </a:buClr>
        <a:buFont typeface="Wingdings" panose="05000000000000000000" pitchFamily="2" charset="2"/>
        <a:buChar char="§"/>
        <a:defRPr sz="1800" kern="1200">
          <a:solidFill>
            <a:schemeClr val="bg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14000"/>
        </a:lnSpc>
        <a:spcBef>
          <a:spcPts val="500"/>
        </a:spcBef>
        <a:buClr>
          <a:schemeClr val="bg1"/>
        </a:buClr>
        <a:buFont typeface="Wingdings" panose="05000000000000000000" pitchFamily="2" charset="2"/>
        <a:buChar char="§"/>
        <a:defRPr sz="1800" kern="1200">
          <a:solidFill>
            <a:schemeClr val="bg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14000"/>
        </a:lnSpc>
        <a:spcBef>
          <a:spcPts val="500"/>
        </a:spcBef>
        <a:buClr>
          <a:schemeClr val="bg1"/>
        </a:buClr>
        <a:buFont typeface="Wingdings" panose="05000000000000000000" pitchFamily="2" charset="2"/>
        <a:buChar char="§"/>
        <a:defRPr sz="1800" kern="1200">
          <a:solidFill>
            <a:schemeClr val="bg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14000"/>
        </a:lnSpc>
        <a:spcBef>
          <a:spcPts val="500"/>
        </a:spcBef>
        <a:buClr>
          <a:schemeClr val="bg1"/>
        </a:buClr>
        <a:buFont typeface="Wingdings" panose="05000000000000000000" pitchFamily="2" charset="2"/>
        <a:buChar char="§"/>
        <a:defRPr sz="1800" kern="1200">
          <a:solidFill>
            <a:schemeClr val="bg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1"/>
          </p:nvPr>
        </p:nvSpPr>
        <p:spPr/>
        <p:txBody>
          <a:bodyPr/>
          <a:lstStyle/>
          <a:p>
            <a:pPr algn="ctr"/>
            <a:r>
              <a:rPr lang="cs-CZ" sz="4400" dirty="0"/>
              <a:t>Praktické příklady korupce</a:t>
            </a:r>
          </a:p>
        </p:txBody>
      </p:sp>
      <p:sp>
        <p:nvSpPr>
          <p:cNvPr id="3" name="Zástupný symbol pro text 2"/>
          <p:cNvSpPr>
            <a:spLocks noGrp="1"/>
          </p:cNvSpPr>
          <p:nvPr>
            <p:ph type="body" sz="quarter" idx="14"/>
          </p:nvPr>
        </p:nvSpPr>
        <p:spPr/>
        <p:txBody>
          <a:bodyPr/>
          <a:lstStyle/>
          <a:p>
            <a:r>
              <a:rPr lang="cs-CZ" dirty="0"/>
              <a:t>19.5.2022</a:t>
            </a:r>
          </a:p>
        </p:txBody>
      </p:sp>
      <p:sp>
        <p:nvSpPr>
          <p:cNvPr id="4" name="Zástupný symbol pro text 3"/>
          <p:cNvSpPr>
            <a:spLocks noGrp="1"/>
          </p:cNvSpPr>
          <p:nvPr>
            <p:ph type="body" sz="quarter" idx="15"/>
          </p:nvPr>
        </p:nvSpPr>
        <p:spPr>
          <a:xfrm>
            <a:off x="873210" y="4924425"/>
            <a:ext cx="3200026" cy="1100850"/>
          </a:xfrm>
        </p:spPr>
        <p:txBody>
          <a:bodyPr/>
          <a:lstStyle/>
          <a:p>
            <a:r>
              <a:rPr lang="cs-CZ" dirty="0"/>
              <a:t>Odbor 69 – Analýza a hlášení nesrovnalostí</a:t>
            </a:r>
          </a:p>
          <a:p>
            <a:r>
              <a:rPr lang="cs-CZ" dirty="0"/>
              <a:t>Oddělení 6902 – Analýza nesrovnalostí</a:t>
            </a:r>
          </a:p>
          <a:p>
            <a:r>
              <a:rPr lang="cs-CZ" dirty="0"/>
              <a:t>JUDr. PhDr. Jiří Pokorný</a:t>
            </a:r>
          </a:p>
        </p:txBody>
      </p:sp>
    </p:spTree>
    <p:extLst>
      <p:ext uri="{BB962C8B-B14F-4D97-AF65-F5344CB8AC3E}">
        <p14:creationId xmlns:p14="http://schemas.microsoft.com/office/powerpoint/2010/main" val="390696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Právní kvalifikace</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10</a:t>
            </a:fld>
            <a:endParaRPr lang="cs-CZ" dirty="0"/>
          </a:p>
        </p:txBody>
      </p:sp>
      <p:sp>
        <p:nvSpPr>
          <p:cNvPr id="4" name="Zástupný symbol pro text 3"/>
          <p:cNvSpPr>
            <a:spLocks noGrp="1"/>
          </p:cNvSpPr>
          <p:nvPr>
            <p:ph type="body" sz="quarter" idx="13"/>
          </p:nvPr>
        </p:nvSpPr>
        <p:spPr>
          <a:xfrm>
            <a:off x="838200" y="1346663"/>
            <a:ext cx="10515600" cy="3467075"/>
          </a:xfrm>
        </p:spPr>
        <p:txBody>
          <a:bodyPr/>
          <a:lstStyle/>
          <a:p>
            <a:pPr algn="just"/>
            <a:endParaRPr lang="cs-CZ" sz="2000" dirty="0"/>
          </a:p>
          <a:p>
            <a:pPr algn="just"/>
            <a:r>
              <a:rPr lang="cs-CZ" sz="2000" dirty="0"/>
              <a:t>Zadržení hejtmana a dalších </a:t>
            </a:r>
            <a:r>
              <a:rPr lang="cs-CZ" sz="2000" b="1" dirty="0"/>
              <a:t>deseti</a:t>
            </a:r>
            <a:r>
              <a:rPr lang="cs-CZ" sz="2000" dirty="0"/>
              <a:t> osob předcházelo delší prověřování za využití všech operativně pátracích prostředků pro podezření ze spáchání trestného činu:</a:t>
            </a:r>
          </a:p>
          <a:p>
            <a:pPr marL="0" indent="0" algn="just">
              <a:buNone/>
            </a:pPr>
            <a:endParaRPr lang="cs-CZ" sz="2000" dirty="0"/>
          </a:p>
          <a:p>
            <a:pPr algn="just">
              <a:buFontTx/>
              <a:buChar char="-"/>
            </a:pPr>
            <a:r>
              <a:rPr lang="cs-CZ" sz="2000" dirty="0"/>
              <a:t>přijetí úplatku dle § 331 odst. 1 alinea 1, odst. 4 písm. b),</a:t>
            </a:r>
          </a:p>
          <a:p>
            <a:pPr algn="just">
              <a:buFontTx/>
              <a:buChar char="-"/>
            </a:pPr>
            <a:r>
              <a:rPr lang="cs-CZ" sz="2000" dirty="0"/>
              <a:t>zločinu zjednání výhody při zadání veřejné zakázky dle § 256 odst. 1, 2, 3</a:t>
            </a:r>
          </a:p>
          <a:p>
            <a:pPr algn="just">
              <a:buFontTx/>
              <a:buChar char="-"/>
            </a:pPr>
            <a:r>
              <a:rPr lang="cs-CZ" sz="2000" dirty="0"/>
              <a:t>zločinu poškození finančních zájmů EU dle § 260 odst. 1, písm. a, odst. 5</a:t>
            </a:r>
          </a:p>
          <a:p>
            <a:pPr algn="just">
              <a:buFontTx/>
              <a:buChar char="-"/>
            </a:pPr>
            <a:endParaRPr lang="cs-CZ" sz="2000" dirty="0"/>
          </a:p>
          <a:p>
            <a:pPr algn="just"/>
            <a:endParaRPr lang="cs-CZ" sz="2000" dirty="0"/>
          </a:p>
          <a:p>
            <a:pPr algn="just"/>
            <a:endParaRPr lang="cs-CZ" sz="2000" dirty="0">
              <a:latin typeface="+mn-lt"/>
            </a:endParaRP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247985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Prověřované veřejné zakázky</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11</a:t>
            </a:fld>
            <a:endParaRPr lang="cs-CZ" dirty="0"/>
          </a:p>
        </p:txBody>
      </p:sp>
      <p:sp>
        <p:nvSpPr>
          <p:cNvPr id="4" name="Zástupný symbol pro text 3"/>
          <p:cNvSpPr>
            <a:spLocks noGrp="1"/>
          </p:cNvSpPr>
          <p:nvPr>
            <p:ph type="body" sz="quarter" idx="13"/>
          </p:nvPr>
        </p:nvSpPr>
        <p:spPr>
          <a:xfrm>
            <a:off x="838200" y="1346663"/>
            <a:ext cx="10515600" cy="4549640"/>
          </a:xfrm>
        </p:spPr>
        <p:txBody>
          <a:bodyPr/>
          <a:lstStyle/>
          <a:p>
            <a:pPr algn="just"/>
            <a:endParaRPr lang="cs-CZ" sz="2000" dirty="0"/>
          </a:p>
          <a:p>
            <a:pPr algn="just"/>
            <a:r>
              <a:rPr lang="cs-CZ" sz="2000" dirty="0">
                <a:latin typeface="+mn-lt"/>
              </a:rPr>
              <a:t>Na základě trestního oznámení policejní orgán prověřoval veřejné zakázky:</a:t>
            </a:r>
          </a:p>
          <a:p>
            <a:pPr algn="just">
              <a:buFontTx/>
              <a:buChar char="-"/>
            </a:pPr>
            <a:r>
              <a:rPr lang="cs-CZ" sz="2000" dirty="0">
                <a:latin typeface="+mn-lt"/>
              </a:rPr>
              <a:t>Gymnázium </a:t>
            </a:r>
          </a:p>
          <a:p>
            <a:pPr algn="just">
              <a:buFontTx/>
              <a:buChar char="-"/>
            </a:pPr>
            <a:r>
              <a:rPr lang="cs-CZ" sz="2000" dirty="0">
                <a:latin typeface="+mn-lt"/>
              </a:rPr>
              <a:t>Rekonstrukce zámku </a:t>
            </a:r>
          </a:p>
          <a:p>
            <a:pPr algn="just">
              <a:buFontTx/>
              <a:buChar char="-"/>
            </a:pPr>
            <a:r>
              <a:rPr lang="cs-CZ" sz="2000" dirty="0">
                <a:latin typeface="+mn-lt"/>
              </a:rPr>
              <a:t>Oblastní nemocnice</a:t>
            </a: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33355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88439"/>
            <a:ext cx="10515600" cy="1158224"/>
          </a:xfrm>
        </p:spPr>
        <p:txBody>
          <a:bodyPr/>
          <a:lstStyle/>
          <a:p>
            <a:r>
              <a:rPr lang="cs-CZ" dirty="0">
                <a:latin typeface="+mj-lt"/>
              </a:rPr>
              <a:t> </a:t>
            </a:r>
            <a:r>
              <a:rPr lang="cs-CZ" dirty="0"/>
              <a:t>Rozsudek KS Praha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12</a:t>
            </a:fld>
            <a:endParaRPr lang="cs-CZ" dirty="0"/>
          </a:p>
        </p:txBody>
      </p:sp>
      <p:sp>
        <p:nvSpPr>
          <p:cNvPr id="4" name="Zástupný symbol pro text 3"/>
          <p:cNvSpPr>
            <a:spLocks noGrp="1"/>
          </p:cNvSpPr>
          <p:nvPr>
            <p:ph type="body" sz="quarter" idx="13"/>
          </p:nvPr>
        </p:nvSpPr>
        <p:spPr>
          <a:xfrm>
            <a:off x="838200" y="1346663"/>
            <a:ext cx="10515600" cy="4549640"/>
          </a:xfrm>
        </p:spPr>
        <p:txBody>
          <a:bodyPr/>
          <a:lstStyle/>
          <a:p>
            <a:pPr algn="just"/>
            <a:r>
              <a:rPr lang="cs-CZ" sz="2000" dirty="0"/>
              <a:t>Hejtman – jako hejtman a člen Rady schvaloval materiály týkající se investičních akcí, sám předkládal materiály týkající se žádosti o dotace na jednotlivé akce, přičemž jejich průběh byl ve všech případech ovlivněn vždy ve prospěch jednoho z předem vybraných soutěžitelů spoluobžalovanými, přičemž o průběhu ovlivnění těchto zakázek za úplatky hejtman věděl.</a:t>
            </a:r>
          </a:p>
          <a:p>
            <a:pPr marL="0" indent="0" algn="just">
              <a:buNone/>
            </a:pPr>
            <a:endParaRPr lang="cs-CZ" sz="2000" dirty="0"/>
          </a:p>
          <a:p>
            <a:pPr algn="just"/>
            <a:r>
              <a:rPr lang="cs-CZ" sz="2000" dirty="0"/>
              <a:t>Úplatek za veřejné zakázky činil 10% z následné vysoutěžené ceny, celkem skupina požadovala 51 mil. Kč, kdy z této částky skutečně převzali 41 mil. Kč, přičemž zbytek slíbeného úplatku do částky 51 mil. Kč nestihli převzít z důvodu zadržení Policií.  </a:t>
            </a: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196180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85302"/>
          </a:xfrm>
        </p:spPr>
        <p:txBody>
          <a:bodyPr/>
          <a:lstStyle/>
          <a:p>
            <a:r>
              <a:rPr lang="cs-CZ" dirty="0">
                <a:latin typeface="+mj-lt"/>
              </a:rPr>
              <a:t> </a:t>
            </a:r>
            <a:r>
              <a:rPr lang="cs-CZ" dirty="0"/>
              <a:t>Rozsudek KS Praha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13</a:t>
            </a:fld>
            <a:endParaRPr lang="cs-CZ" dirty="0"/>
          </a:p>
        </p:txBody>
      </p:sp>
      <p:sp>
        <p:nvSpPr>
          <p:cNvPr id="4" name="Zástupný symbol pro text 3"/>
          <p:cNvSpPr>
            <a:spLocks noGrp="1"/>
          </p:cNvSpPr>
          <p:nvPr>
            <p:ph type="body" sz="quarter" idx="13"/>
          </p:nvPr>
        </p:nvSpPr>
        <p:spPr>
          <a:xfrm>
            <a:off x="838200" y="1534509"/>
            <a:ext cx="10515600" cy="3258208"/>
          </a:xfrm>
        </p:spPr>
        <p:txBody>
          <a:bodyPr/>
          <a:lstStyle/>
          <a:p>
            <a:pPr algn="just"/>
            <a:r>
              <a:rPr lang="cs-CZ" sz="2000" dirty="0"/>
              <a:t>Hejtman – jako hejtman a člen Rady sám v souvislosti s obstaráváním věcí obecného zájmu pro sebe si dal slíbit úplatek ve výši 22 011 186 Kč a skutečně převzal úplatek v celkové výši 16 011 186,-Kč, čin spáchal jako úřední osoba v úmyslu opatřit sobě značný prospěch </a:t>
            </a:r>
          </a:p>
          <a:p>
            <a:pPr algn="just"/>
            <a:r>
              <a:rPr lang="cs-CZ" sz="2000" dirty="0"/>
              <a:t>KS Praha trest - 8 ,5 let, propadnutí majetku 20 678 300, Kč, 44 500 EUR.</a:t>
            </a:r>
          </a:p>
          <a:p>
            <a:pPr algn="just"/>
            <a:r>
              <a:rPr lang="cs-CZ" sz="2000" dirty="0"/>
              <a:t>Odvolací </a:t>
            </a:r>
            <a:r>
              <a:rPr lang="cs-CZ" sz="2000" b="1" dirty="0"/>
              <a:t>vrchní soud </a:t>
            </a:r>
            <a:r>
              <a:rPr lang="cs-CZ" sz="2000" dirty="0"/>
              <a:t>v Praze uložil trest odnětí svobody v délce </a:t>
            </a:r>
            <a:r>
              <a:rPr lang="cs-CZ" sz="2000" b="1" dirty="0"/>
              <a:t>7</a:t>
            </a:r>
            <a:r>
              <a:rPr lang="cs-CZ" sz="2000" dirty="0"/>
              <a:t> let., peněžitý trest 10 000 000,-Kč.</a:t>
            </a:r>
          </a:p>
          <a:p>
            <a:pPr algn="just"/>
            <a:endParaRPr lang="cs-CZ" sz="2000" dirty="0">
              <a:latin typeface="+mn-lt"/>
            </a:endParaRPr>
          </a:p>
          <a:p>
            <a:endParaRPr lang="cs-CZ" dirty="0"/>
          </a:p>
        </p:txBody>
      </p:sp>
    </p:spTree>
    <p:extLst>
      <p:ext uri="{BB962C8B-B14F-4D97-AF65-F5344CB8AC3E}">
        <p14:creationId xmlns:p14="http://schemas.microsoft.com/office/powerpoint/2010/main" val="97912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85302"/>
          </a:xfrm>
        </p:spPr>
        <p:txBody>
          <a:bodyPr/>
          <a:lstStyle/>
          <a:p>
            <a:r>
              <a:rPr lang="cs-CZ" dirty="0">
                <a:latin typeface="+mj-lt"/>
              </a:rPr>
              <a:t> </a:t>
            </a:r>
            <a:r>
              <a:rPr lang="cs-CZ" dirty="0"/>
              <a:t>Rozsudek KS Praha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14</a:t>
            </a:fld>
            <a:endParaRPr lang="cs-CZ" dirty="0"/>
          </a:p>
        </p:txBody>
      </p:sp>
      <p:sp>
        <p:nvSpPr>
          <p:cNvPr id="4" name="Zástupný symbol pro text 3"/>
          <p:cNvSpPr>
            <a:spLocks noGrp="1"/>
          </p:cNvSpPr>
          <p:nvPr>
            <p:ph type="body" sz="quarter" idx="13"/>
          </p:nvPr>
        </p:nvSpPr>
        <p:spPr>
          <a:xfrm>
            <a:off x="838200" y="1534509"/>
            <a:ext cx="10515600" cy="4761188"/>
          </a:xfrm>
        </p:spPr>
        <p:txBody>
          <a:bodyPr/>
          <a:lstStyle/>
          <a:p>
            <a:pPr algn="just"/>
            <a:r>
              <a:rPr lang="cs-CZ" sz="2000" dirty="0">
                <a:latin typeface="+mn-lt"/>
              </a:rPr>
              <a:t>Spoluobžalovaní získali a chtěli získat pro jiného čistý prospěch z veřejných zakázek ve výši 17 248 811 a žádali o úplatek ve výši 51 000 000,-Kč a skutečně přijali úplatek ve výši 41 000 000,-Kč. Způsobili škodu kraji ve výši 16 242 512,-Kč, pokračujícím jednáním hodlali způsobit škodu vztahující se k výdajům EU ve výši 315 204 738,15 Kč.</a:t>
            </a:r>
          </a:p>
          <a:p>
            <a:pPr algn="just"/>
            <a:r>
              <a:rPr lang="cs-CZ" sz="2000" dirty="0">
                <a:latin typeface="+mn-lt"/>
              </a:rPr>
              <a:t>KS Praha trest spoluobžalovaného – 7,5 let, propadnutí majetku 14 851 500 Kč, 78 500 EUR, 1478,50 USD, 2 000 000 Kč na účtu KB, 13 279 ks cenných papírů</a:t>
            </a:r>
          </a:p>
          <a:p>
            <a:pPr algn="just"/>
            <a:r>
              <a:rPr lang="cs-CZ" sz="2000" dirty="0">
                <a:latin typeface="+mn-lt"/>
              </a:rPr>
              <a:t>Trest spoluobžalovaná – 7,5 let, propadnutí majetku 14 851 500, </a:t>
            </a:r>
            <a:r>
              <a:rPr lang="cs-CZ" sz="2000" dirty="0"/>
              <a:t>78 500 EUR, 1478,50 USD, 3 000 000 Kč na účtu KB, </a:t>
            </a:r>
          </a:p>
          <a:p>
            <a:pPr algn="just"/>
            <a:r>
              <a:rPr lang="cs-CZ" sz="2000" dirty="0">
                <a:latin typeface="+mn-lt"/>
              </a:rPr>
              <a:t>Odvolací </a:t>
            </a:r>
            <a:r>
              <a:rPr lang="cs-CZ" sz="2000" b="1" dirty="0">
                <a:latin typeface="+mn-lt"/>
              </a:rPr>
              <a:t>Vrchní soud </a:t>
            </a:r>
            <a:r>
              <a:rPr lang="cs-CZ" sz="2000" dirty="0">
                <a:latin typeface="+mn-lt"/>
              </a:rPr>
              <a:t>snížil trest spoluobžalovaným na 6 let, peněžitý trest 15 000 000 Kč. Vrchní soud oba zprostil obžaloby  v případě šesti zdravotnických zařízení.</a:t>
            </a: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2339420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85302"/>
          </a:xfrm>
        </p:spPr>
        <p:txBody>
          <a:bodyPr/>
          <a:lstStyle/>
          <a:p>
            <a:r>
              <a:rPr lang="cs-CZ" dirty="0">
                <a:latin typeface="+mj-lt"/>
              </a:rPr>
              <a:t> </a:t>
            </a:r>
            <a:r>
              <a:rPr lang="cs-CZ" dirty="0"/>
              <a:t>Rozsudek KS Praha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15</a:t>
            </a:fld>
            <a:endParaRPr lang="cs-CZ" dirty="0"/>
          </a:p>
        </p:txBody>
      </p:sp>
      <p:sp>
        <p:nvSpPr>
          <p:cNvPr id="4" name="Zástupný symbol pro text 3"/>
          <p:cNvSpPr>
            <a:spLocks noGrp="1"/>
          </p:cNvSpPr>
          <p:nvPr>
            <p:ph type="body" sz="quarter" idx="13"/>
          </p:nvPr>
        </p:nvSpPr>
        <p:spPr>
          <a:xfrm>
            <a:off x="838200" y="1534509"/>
            <a:ext cx="10515600" cy="4361793"/>
          </a:xfrm>
        </p:spPr>
        <p:txBody>
          <a:bodyPr/>
          <a:lstStyle/>
          <a:p>
            <a:pPr algn="just"/>
            <a:r>
              <a:rPr lang="cs-CZ" sz="2000" dirty="0">
                <a:latin typeface="+mn-lt"/>
              </a:rPr>
              <a:t>Další spoluobžalovaná – získala prospěch ve výši 17 142 213, žádala o úplatek ve výši 600 000,-Kč, z toho skutečně přijala úplatek 200.000,- Kč a způsobila škodu kraji ve výši 16 242 512,-Kč, </a:t>
            </a:r>
            <a:r>
              <a:rPr lang="cs-CZ" sz="2000" dirty="0"/>
              <a:t>EU - ve výši 315 204 738,15 Kč.</a:t>
            </a:r>
          </a:p>
          <a:p>
            <a:pPr algn="just"/>
            <a:r>
              <a:rPr lang="cs-CZ" sz="2000" dirty="0"/>
              <a:t>Trest 5 let, peněžitý trest 500 000 Kč, zákaz činnosti</a:t>
            </a:r>
          </a:p>
          <a:p>
            <a:pPr algn="just"/>
            <a:r>
              <a:rPr lang="cs-CZ" sz="2000" dirty="0"/>
              <a:t>Další spoluobžalovaná (spolupracující obviněná) získala pro sebe nebo jiného čistý prospěch 9 707 060  Kč, způsobila škodu kraji 16 242 512 Kč a slíbila či poskytla úplatek 27 400 000, Kč,</a:t>
            </a:r>
          </a:p>
          <a:p>
            <a:pPr algn="just"/>
            <a:r>
              <a:rPr lang="cs-CZ" sz="2000" dirty="0"/>
              <a:t>Trest 3 roky, podmínečný odklad 5 let, peněžitý trest 1 000 000, zákaz činnosti na 3 roky</a:t>
            </a:r>
          </a:p>
          <a:p>
            <a:pPr algn="just"/>
            <a:endParaRPr lang="cs-CZ" sz="2000" dirty="0">
              <a:latin typeface="+mn-lt"/>
            </a:endParaRPr>
          </a:p>
          <a:p>
            <a:endParaRPr lang="cs-CZ" dirty="0"/>
          </a:p>
        </p:txBody>
      </p:sp>
    </p:spTree>
    <p:extLst>
      <p:ext uri="{BB962C8B-B14F-4D97-AF65-F5344CB8AC3E}">
        <p14:creationId xmlns:p14="http://schemas.microsoft.com/office/powerpoint/2010/main" val="1847347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Rozsudek KS Praha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16</a:t>
            </a:fld>
            <a:endParaRPr lang="cs-CZ" dirty="0"/>
          </a:p>
        </p:txBody>
      </p:sp>
      <p:sp>
        <p:nvSpPr>
          <p:cNvPr id="4" name="Zástupný symbol pro text 3"/>
          <p:cNvSpPr>
            <a:spLocks noGrp="1"/>
          </p:cNvSpPr>
          <p:nvPr>
            <p:ph type="body" sz="quarter" idx="13"/>
          </p:nvPr>
        </p:nvSpPr>
        <p:spPr>
          <a:xfrm>
            <a:off x="838200" y="1523349"/>
            <a:ext cx="10515600" cy="4372953"/>
          </a:xfrm>
        </p:spPr>
        <p:txBody>
          <a:bodyPr/>
          <a:lstStyle/>
          <a:p>
            <a:pPr algn="just"/>
            <a:r>
              <a:rPr lang="cs-CZ" sz="2000" dirty="0"/>
              <a:t>Další spoluobžalovaný chtěl pro sebe či jiného získat prospěch 9 410 758,-Kč, slíbil a poskytl úplatek jinému ve výši 24 400 000 Kč,</a:t>
            </a:r>
          </a:p>
          <a:p>
            <a:pPr algn="just"/>
            <a:r>
              <a:rPr lang="cs-CZ" sz="2000" dirty="0"/>
              <a:t>Trest 5 let, propadnutí věci 2 579 000 Kč, peněžitý trest 500 000 Kč, zákaz činnosti 2 roky</a:t>
            </a:r>
          </a:p>
          <a:p>
            <a:pPr algn="just"/>
            <a:r>
              <a:rPr lang="cs-CZ" sz="2000" dirty="0"/>
              <a:t>Další spoluobžalovaný pro sebe či jiného chtěl získat čistý prospěch z veřejné zakázky nejméně 9 410 758 Kč,</a:t>
            </a:r>
          </a:p>
          <a:p>
            <a:pPr algn="just"/>
            <a:r>
              <a:rPr lang="cs-CZ" sz="2000" dirty="0"/>
              <a:t>Trest 5 let, peněžitý trest 500 000</a:t>
            </a:r>
          </a:p>
          <a:p>
            <a:pPr algn="just"/>
            <a:r>
              <a:rPr lang="cs-CZ" sz="2000" dirty="0"/>
              <a:t>Další spoluobžalovaný, pro sebe či jiného získal prospěch 296 302 Kč, poskytl úplatek ve výši 3 000 000 Kč, - trest 3 roky podmínka, peněžitý 300 000 , zákaz činnosti 2 roky</a:t>
            </a:r>
          </a:p>
          <a:p>
            <a:pPr algn="just"/>
            <a:r>
              <a:rPr lang="cs-CZ" sz="2000" dirty="0"/>
              <a:t>Další spoluobžalovaný, pro sebe či jiného získal prospěch 89 370 Kč, poskytl úplatek 6 000 000 Kč, 5 let, propadnutí majetku 2 203 600 Kč, zákaz činnosti 3 roky</a:t>
            </a:r>
          </a:p>
        </p:txBody>
      </p:sp>
    </p:spTree>
    <p:extLst>
      <p:ext uri="{BB962C8B-B14F-4D97-AF65-F5344CB8AC3E}">
        <p14:creationId xmlns:p14="http://schemas.microsoft.com/office/powerpoint/2010/main" val="2277084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Rozsudek KS Praha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17</a:t>
            </a:fld>
            <a:endParaRPr lang="cs-CZ" dirty="0"/>
          </a:p>
        </p:txBody>
      </p:sp>
      <p:sp>
        <p:nvSpPr>
          <p:cNvPr id="4" name="Zástupný symbol pro text 3"/>
          <p:cNvSpPr>
            <a:spLocks noGrp="1"/>
          </p:cNvSpPr>
          <p:nvPr>
            <p:ph type="body" sz="quarter" idx="13"/>
          </p:nvPr>
        </p:nvSpPr>
        <p:spPr>
          <a:xfrm>
            <a:off x="838200" y="1523349"/>
            <a:ext cx="10515600" cy="4372953"/>
          </a:xfrm>
        </p:spPr>
        <p:txBody>
          <a:bodyPr/>
          <a:lstStyle/>
          <a:p>
            <a:pPr algn="just"/>
            <a:r>
              <a:rPr lang="cs-CZ" sz="2000" dirty="0"/>
              <a:t>Další spoluobžalovaný pro sebe či jiného získal čistý prospěch z veřejných zakázek 3 381 847 Kč, poskytl jinému úplatek v celkový výši nejméně 12 000 000 Kč, hodlal způsobit škodu EU ve výši 110 465 120 Kč</a:t>
            </a:r>
          </a:p>
          <a:p>
            <a:pPr algn="just"/>
            <a:r>
              <a:rPr lang="cs-CZ" sz="2000" dirty="0"/>
              <a:t>Trest 5 let, peněžitý trest 1 000 000, zákaz činnosti 3 roky (statutární orgán)</a:t>
            </a:r>
          </a:p>
          <a:p>
            <a:pPr algn="just"/>
            <a:r>
              <a:rPr lang="cs-CZ" sz="2000" dirty="0"/>
              <a:t>Další spoluobžalovaný, pro sebe či jiného získal čistý prospěch nejméně 3 963 936 Kč, poskytl jinému úplatek ve výši nejméně 6 200 000 Kč</a:t>
            </a:r>
          </a:p>
          <a:p>
            <a:pPr algn="just"/>
            <a:r>
              <a:rPr lang="cs-CZ" sz="2000" dirty="0"/>
              <a:t>Trest 3 roky podmínka, peněžitý trest 500 000 Kč.</a:t>
            </a:r>
          </a:p>
          <a:p>
            <a:pPr algn="just"/>
            <a:endParaRPr lang="cs-CZ" sz="2000" dirty="0"/>
          </a:p>
          <a:p>
            <a:pPr algn="just"/>
            <a:endParaRPr lang="cs-CZ" sz="2000" dirty="0"/>
          </a:p>
        </p:txBody>
      </p:sp>
    </p:spTree>
    <p:extLst>
      <p:ext uri="{BB962C8B-B14F-4D97-AF65-F5344CB8AC3E}">
        <p14:creationId xmlns:p14="http://schemas.microsoft.com/office/powerpoint/2010/main" val="479722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4. </a:t>
            </a:r>
            <a:r>
              <a:rPr lang="cs-CZ" dirty="0"/>
              <a:t>Soudce</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18</a:t>
            </a:fld>
            <a:endParaRPr lang="cs-CZ" dirty="0"/>
          </a:p>
        </p:txBody>
      </p:sp>
      <p:sp>
        <p:nvSpPr>
          <p:cNvPr id="4" name="Zástupný symbol pro text 3"/>
          <p:cNvSpPr>
            <a:spLocks noGrp="1"/>
          </p:cNvSpPr>
          <p:nvPr>
            <p:ph type="body" sz="quarter" idx="13"/>
          </p:nvPr>
        </p:nvSpPr>
        <p:spPr>
          <a:xfrm>
            <a:off x="838200" y="1602552"/>
            <a:ext cx="10515600" cy="4332255"/>
          </a:xfrm>
        </p:spPr>
        <p:txBody>
          <a:bodyPr/>
          <a:lstStyle/>
          <a:p>
            <a:pPr algn="just">
              <a:buFont typeface="Arial" panose="020B0604020202020204" pitchFamily="34" charset="0"/>
              <a:buChar char="•"/>
            </a:pPr>
            <a:r>
              <a:rPr lang="cs-CZ" sz="2000" dirty="0">
                <a:latin typeface="+mn-lt"/>
              </a:rPr>
              <a:t>V průběhu roku 2020 byla policejním orgánem operativně rozpracována trestní věc spočívající v podezření na nezákonné ovlivňování průběhu odvolacích řízení u Vrchního soudu v Praze, spojeném s možným korupčním jednáním.</a:t>
            </a:r>
          </a:p>
          <a:p>
            <a:pPr algn="just">
              <a:buFont typeface="Arial" panose="020B0604020202020204" pitchFamily="34" charset="0"/>
              <a:buChar char="•"/>
            </a:pPr>
            <a:endParaRPr lang="cs-CZ" sz="2000" dirty="0">
              <a:latin typeface="+mn-lt"/>
            </a:endParaRPr>
          </a:p>
          <a:p>
            <a:pPr algn="just">
              <a:buFont typeface="Arial" panose="020B0604020202020204" pitchFamily="34" charset="0"/>
              <a:buChar char="•"/>
            </a:pPr>
            <a:endParaRPr lang="cs-CZ" sz="2000" dirty="0">
              <a:latin typeface="+mn-lt"/>
            </a:endParaRPr>
          </a:p>
          <a:p>
            <a:pPr algn="just">
              <a:buFont typeface="Arial" panose="020B0604020202020204" pitchFamily="34" charset="0"/>
              <a:buChar char="•"/>
            </a:pPr>
            <a:endParaRPr lang="cs-CZ" sz="2000" dirty="0">
              <a:latin typeface="+mn-lt"/>
            </a:endParaRPr>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519990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Soudce</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19</a:t>
            </a:fld>
            <a:endParaRPr lang="cs-CZ" dirty="0"/>
          </a:p>
        </p:txBody>
      </p:sp>
      <p:sp>
        <p:nvSpPr>
          <p:cNvPr id="4" name="Zástupný symbol pro text 3"/>
          <p:cNvSpPr>
            <a:spLocks noGrp="1"/>
          </p:cNvSpPr>
          <p:nvPr>
            <p:ph type="body" sz="quarter" idx="13"/>
          </p:nvPr>
        </p:nvSpPr>
        <p:spPr>
          <a:xfrm>
            <a:off x="838200" y="1602553"/>
            <a:ext cx="10515600" cy="3515986"/>
          </a:xfrm>
        </p:spPr>
        <p:txBody>
          <a:bodyPr/>
          <a:lstStyle/>
          <a:p>
            <a:pPr algn="just">
              <a:buFont typeface="Arial" panose="020B0604020202020204" pitchFamily="34" charset="0"/>
              <a:buChar char="•"/>
            </a:pPr>
            <a:r>
              <a:rPr lang="cs-CZ" sz="2000" dirty="0">
                <a:latin typeface="+mn-lt"/>
              </a:rPr>
              <a:t>Za využití všech operativně pátracích prostředků bylo řádně zadokumentováno, že soudce Vrchního soudu požadoval za ovlivnění odvolacích řízení částku  více jak 100 mil. Kč, kdy v rámci předstíraného převodu byla později předána částka ve výši 1,5 mil. Kč.</a:t>
            </a:r>
          </a:p>
          <a:p>
            <a:pPr algn="just">
              <a:buFont typeface="Arial" panose="020B0604020202020204" pitchFamily="34" charset="0"/>
              <a:buChar char="•"/>
            </a:pPr>
            <a:r>
              <a:rPr lang="cs-CZ" sz="2000" dirty="0"/>
              <a:t>Kromě soudce Vrchního soudu v Praze bylo zadrženo a obviněno další 5 osob, pro trestné činy s horní sazbou až  12 let trestu odnětí svobody, věc byla vedena vazebně.</a:t>
            </a:r>
          </a:p>
          <a:p>
            <a:pPr algn="just">
              <a:buFont typeface="Arial" panose="020B0604020202020204" pitchFamily="34" charset="0"/>
              <a:buChar char="•"/>
            </a:pPr>
            <a:r>
              <a:rPr lang="cs-CZ" sz="2000" dirty="0"/>
              <a:t>Soudce je obžalován z trestných činů zneužití pravomoci úřední osoby, přijímání úplatků, neoprávněného přístupu do počítačového systému a za nadržování, v současné době je postaven mimo službu.</a:t>
            </a:r>
          </a:p>
          <a:p>
            <a:pPr algn="just">
              <a:buFont typeface="Arial" panose="020B0604020202020204" pitchFamily="34" charset="0"/>
              <a:buChar char="•"/>
            </a:pPr>
            <a:endParaRPr lang="cs-CZ" sz="2000" dirty="0"/>
          </a:p>
          <a:p>
            <a:pPr algn="just">
              <a:buFont typeface="Arial" panose="020B0604020202020204" pitchFamily="34" charset="0"/>
              <a:buChar char="•"/>
            </a:pPr>
            <a:endParaRPr lang="cs-CZ" sz="2000" dirty="0">
              <a:latin typeface="+mn-lt"/>
            </a:endParaRPr>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67589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Statistické údaje – počet stíhaných osob 2017-2022</a:t>
            </a: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2</a:t>
            </a:fld>
            <a:endParaRPr lang="cs-CZ" dirty="0"/>
          </a:p>
        </p:txBody>
      </p:sp>
      <p:sp>
        <p:nvSpPr>
          <p:cNvPr id="5" name="Zástupný symbol pro text 4"/>
          <p:cNvSpPr>
            <a:spLocks noGrp="1"/>
          </p:cNvSpPr>
          <p:nvPr>
            <p:ph type="body" sz="quarter" idx="15"/>
          </p:nvPr>
        </p:nvSpPr>
        <p:spPr>
          <a:xfrm>
            <a:off x="5112422" y="6175974"/>
            <a:ext cx="1967155" cy="230660"/>
          </a:xfrm>
        </p:spPr>
        <p:txBody>
          <a:bodyPr>
            <a:noAutofit/>
          </a:bodyPr>
          <a:lstStyle/>
          <a:p>
            <a:pPr marL="0" indent="0">
              <a:buNone/>
            </a:pPr>
            <a:r>
              <a:rPr lang="cs-CZ" sz="900" b="1" dirty="0"/>
              <a:t>www.policie.cz</a:t>
            </a:r>
          </a:p>
        </p:txBody>
      </p:sp>
      <p:graphicFrame>
        <p:nvGraphicFramePr>
          <p:cNvPr id="16" name="Zástupný symbol pro graf 15"/>
          <p:cNvGraphicFramePr>
            <a:graphicFrameLocks noGrp="1"/>
          </p:cNvGraphicFramePr>
          <p:nvPr>
            <p:ph type="chart" sz="quarter" idx="14"/>
            <p:extLst>
              <p:ext uri="{D42A27DB-BD31-4B8C-83A1-F6EECF244321}">
                <p14:modId xmlns:p14="http://schemas.microsoft.com/office/powerpoint/2010/main" val="2730485970"/>
              </p:ext>
            </p:extLst>
          </p:nvPr>
        </p:nvGraphicFramePr>
        <p:xfrm>
          <a:off x="838200" y="1704975"/>
          <a:ext cx="10515600" cy="4248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5745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Soudce</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20</a:t>
            </a:fld>
            <a:endParaRPr lang="cs-CZ" dirty="0"/>
          </a:p>
        </p:txBody>
      </p:sp>
      <p:sp>
        <p:nvSpPr>
          <p:cNvPr id="4" name="Zástupný symbol pro text 3"/>
          <p:cNvSpPr>
            <a:spLocks noGrp="1"/>
          </p:cNvSpPr>
          <p:nvPr>
            <p:ph type="body" sz="quarter" idx="13"/>
          </p:nvPr>
        </p:nvSpPr>
        <p:spPr>
          <a:xfrm>
            <a:off x="838200" y="1602552"/>
            <a:ext cx="10515600" cy="5255447"/>
          </a:xfrm>
        </p:spPr>
        <p:txBody>
          <a:bodyPr/>
          <a:lstStyle/>
          <a:p>
            <a:pPr algn="just">
              <a:buFont typeface="Arial" panose="020B0604020202020204" pitchFamily="34" charset="0"/>
              <a:buChar char="•"/>
            </a:pPr>
            <a:r>
              <a:rPr lang="cs-CZ" sz="2000" dirty="0"/>
              <a:t>Pražský městský soud uložil spoluobžalovanému deset let vězení a vyhoštění na neurčitou dobu za to, že navedl soudce k ovlivňování odvolacích řízení u Vrchního soudu v Praze. Verdikt není pravomocný.</a:t>
            </a:r>
          </a:p>
          <a:p>
            <a:pPr algn="just">
              <a:buFont typeface="Arial" panose="020B0604020202020204" pitchFamily="34" charset="0"/>
              <a:buChar char="•"/>
            </a:pPr>
            <a:endParaRPr lang="cs-CZ" sz="2000" dirty="0"/>
          </a:p>
          <a:p>
            <a:pPr algn="just">
              <a:buFont typeface="Arial" panose="020B0604020202020204" pitchFamily="34" charset="0"/>
              <a:buChar char="•"/>
            </a:pPr>
            <a:endParaRPr lang="cs-CZ" sz="2000" dirty="0">
              <a:latin typeface="+mn-lt"/>
            </a:endParaRPr>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269141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Soudce</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21</a:t>
            </a:fld>
            <a:endParaRPr lang="cs-CZ" dirty="0"/>
          </a:p>
        </p:txBody>
      </p:sp>
      <p:sp>
        <p:nvSpPr>
          <p:cNvPr id="4" name="Zástupný symbol pro text 3"/>
          <p:cNvSpPr>
            <a:spLocks noGrp="1"/>
          </p:cNvSpPr>
          <p:nvPr>
            <p:ph type="body" sz="quarter" idx="13"/>
          </p:nvPr>
        </p:nvSpPr>
        <p:spPr>
          <a:xfrm>
            <a:off x="838200" y="1602552"/>
            <a:ext cx="10515600" cy="3537007"/>
          </a:xfrm>
        </p:spPr>
        <p:txBody>
          <a:bodyPr/>
          <a:lstStyle/>
          <a:p>
            <a:pPr algn="just">
              <a:buFont typeface="Arial" panose="020B0604020202020204" pitchFamily="34" charset="0"/>
              <a:buChar char="•"/>
            </a:pPr>
            <a:r>
              <a:rPr lang="cs-CZ" sz="2000" dirty="0"/>
              <a:t>Oba muži vinu odmítají a zřejmě se odvolají. Podle advokátky spoluobžalovaného jeho chabá znalost češtiny vylučuje, aby na někoho reálně působil. Obsah hovorů soudce se spoluobžalovaným, který zachytily policejní odposlechy, pak označila za "nesourodé tlachání" bez důkazní hodnoty.</a:t>
            </a:r>
          </a:p>
          <a:p>
            <a:pPr algn="just">
              <a:buFont typeface="Arial" panose="020B0604020202020204" pitchFamily="34" charset="0"/>
              <a:buChar char="•"/>
            </a:pPr>
            <a:r>
              <a:rPr lang="cs-CZ" sz="2000" dirty="0"/>
              <a:t>Soudce dříve připustil, že spoluobžalovanému skutečně obstarával informace, nicméně podotkl, že v mnoha případech šlo o informace veřejné.</a:t>
            </a:r>
          </a:p>
          <a:p>
            <a:pPr algn="just">
              <a:buFont typeface="Arial" panose="020B0604020202020204" pitchFamily="34" charset="0"/>
              <a:buChar char="•"/>
            </a:pPr>
            <a:r>
              <a:rPr lang="cs-CZ" sz="2000" dirty="0"/>
              <a:t>Odvolání zvažuje i státní zástupce, který pro soudce a spoluobžalovaného žádal jedenáctileté odnětí svobody. Kauzou by se poté zabýval ještě Vrchní soud v Olomouci.</a:t>
            </a:r>
          </a:p>
          <a:p>
            <a:pPr marL="0" indent="0" algn="just">
              <a:buNone/>
            </a:pPr>
            <a:endParaRPr lang="cs-CZ" sz="2000" dirty="0">
              <a:latin typeface="+mn-lt"/>
            </a:endParaRPr>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500049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Dotazy ?</a:t>
            </a: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22</a:t>
            </a:fld>
            <a:endParaRPr lang="cs-CZ" dirty="0"/>
          </a:p>
        </p:txBody>
      </p:sp>
      <p:sp>
        <p:nvSpPr>
          <p:cNvPr id="6" name="Zástupný symbol obrázku 5">
            <a:extLst>
              <a:ext uri="{FF2B5EF4-FFF2-40B4-BE49-F238E27FC236}">
                <a16:creationId xmlns:a16="http://schemas.microsoft.com/office/drawing/2014/main" id="{580CBB24-D87E-4977-992D-50ED1A4BDFD8}"/>
              </a:ext>
            </a:extLst>
          </p:cNvPr>
          <p:cNvSpPr>
            <a:spLocks noGrp="1"/>
          </p:cNvSpPr>
          <p:nvPr>
            <p:ph type="pic" sz="quarter" idx="13"/>
          </p:nvPr>
        </p:nvSpPr>
        <p:spPr/>
      </p:sp>
    </p:spTree>
    <p:extLst>
      <p:ext uri="{BB962C8B-B14F-4D97-AF65-F5344CB8AC3E}">
        <p14:creationId xmlns:p14="http://schemas.microsoft.com/office/powerpoint/2010/main" val="2991625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1"/>
          </p:nvPr>
        </p:nvSpPr>
        <p:spPr/>
        <p:txBody>
          <a:bodyPr/>
          <a:lstStyle/>
          <a:p>
            <a:r>
              <a:rPr lang="cs-CZ" dirty="0"/>
              <a:t>Děkujeme za pozornost</a:t>
            </a:r>
          </a:p>
        </p:txBody>
      </p:sp>
      <p:sp>
        <p:nvSpPr>
          <p:cNvPr id="3" name="Zástupný symbol pro text 2"/>
          <p:cNvSpPr>
            <a:spLocks noGrp="1"/>
          </p:cNvSpPr>
          <p:nvPr>
            <p:ph type="body" sz="quarter" idx="12"/>
          </p:nvPr>
        </p:nvSpPr>
        <p:spPr/>
        <p:txBody>
          <a:bodyPr/>
          <a:lstStyle/>
          <a:p>
            <a:r>
              <a:rPr lang="cs-CZ" dirty="0"/>
              <a:t>JUDr. PhDr. Jiří Pokorný</a:t>
            </a:r>
          </a:p>
          <a:p>
            <a:r>
              <a:rPr lang="cs-CZ" dirty="0"/>
              <a:t>Odbor 69</a:t>
            </a:r>
          </a:p>
          <a:p>
            <a:r>
              <a:rPr lang="cs-CZ" dirty="0"/>
              <a:t>Odd. 6902 </a:t>
            </a:r>
            <a:r>
              <a:rPr lang="cs-CZ" dirty="0" err="1"/>
              <a:t>tl</a:t>
            </a:r>
            <a:r>
              <a:rPr lang="cs-CZ" dirty="0"/>
              <a:t>. 3928</a:t>
            </a:r>
          </a:p>
        </p:txBody>
      </p:sp>
    </p:spTree>
    <p:extLst>
      <p:ext uri="{BB962C8B-B14F-4D97-AF65-F5344CB8AC3E}">
        <p14:creationId xmlns:p14="http://schemas.microsoft.com/office/powerpoint/2010/main" val="13753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1. </a:t>
            </a:r>
            <a:r>
              <a:rPr lang="cs-CZ" dirty="0"/>
              <a:t>Rozsudek - místostarosta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3</a:t>
            </a:fld>
            <a:endParaRPr lang="cs-CZ" dirty="0"/>
          </a:p>
        </p:txBody>
      </p:sp>
      <p:sp>
        <p:nvSpPr>
          <p:cNvPr id="4" name="Zástupný symbol pro text 3"/>
          <p:cNvSpPr>
            <a:spLocks noGrp="1"/>
          </p:cNvSpPr>
          <p:nvPr>
            <p:ph type="body" sz="quarter" idx="13"/>
          </p:nvPr>
        </p:nvSpPr>
        <p:spPr>
          <a:xfrm>
            <a:off x="838200" y="1346662"/>
            <a:ext cx="10515600" cy="3677283"/>
          </a:xfrm>
        </p:spPr>
        <p:txBody>
          <a:bodyPr/>
          <a:lstStyle/>
          <a:p>
            <a:pPr marL="0" indent="0" algn="just">
              <a:buNone/>
            </a:pPr>
            <a:r>
              <a:rPr lang="cs-CZ" sz="2000" u="sng" dirty="0">
                <a:latin typeface="+mn-lt"/>
              </a:rPr>
              <a:t>Vrchní soud v Praze:</a:t>
            </a:r>
          </a:p>
          <a:p>
            <a:pPr algn="just"/>
            <a:r>
              <a:rPr lang="cs-CZ" sz="2000" dirty="0">
                <a:latin typeface="+mn-lt"/>
              </a:rPr>
              <a:t>Po odvolání shora uvedených ve věci rozhodoval Vrchní soud v Praze, který částečně zrušil rozsudek Krajského soudu Praha a odsoudil místostarostu za trestný čin § 160/2,odst. 4 písm. b) a  §158 odst. 1 písm. a), odst. 2 písm. a) trestního zákona účinného do 31. 12. 2009 v délce </a:t>
            </a:r>
            <a:r>
              <a:rPr lang="cs-CZ" sz="2000" b="1" dirty="0">
                <a:latin typeface="+mn-lt"/>
              </a:rPr>
              <a:t>5</a:t>
            </a:r>
            <a:r>
              <a:rPr lang="cs-CZ" sz="2000" dirty="0">
                <a:latin typeface="+mn-lt"/>
              </a:rPr>
              <a:t> let, s výkonem věznice s dozorem a </a:t>
            </a:r>
            <a:r>
              <a:rPr lang="cs-CZ" sz="2000" b="1" dirty="0">
                <a:latin typeface="+mn-lt"/>
              </a:rPr>
              <a:t>zákaz výkonu funkce </a:t>
            </a:r>
            <a:r>
              <a:rPr lang="cs-CZ" sz="2000" dirty="0">
                <a:latin typeface="+mn-lt"/>
              </a:rPr>
              <a:t>v orgánech územní samosprávy 5 let. Dále peněžitý trest </a:t>
            </a:r>
            <a:r>
              <a:rPr lang="cs-CZ" sz="2000" b="1" dirty="0">
                <a:latin typeface="+mn-lt"/>
              </a:rPr>
              <a:t>250.000,- </a:t>
            </a:r>
            <a:r>
              <a:rPr lang="cs-CZ" sz="2000" dirty="0">
                <a:latin typeface="+mn-lt"/>
              </a:rPr>
              <a:t>Kč.</a:t>
            </a:r>
          </a:p>
          <a:p>
            <a:pPr algn="just"/>
            <a:endParaRPr lang="cs-CZ" sz="2000" dirty="0">
              <a:latin typeface="+mn-lt"/>
            </a:endParaRPr>
          </a:p>
          <a:p>
            <a:pPr algn="just"/>
            <a:r>
              <a:rPr lang="cs-CZ" sz="2000" dirty="0">
                <a:latin typeface="+mn-lt"/>
              </a:rPr>
              <a:t>Spolupachateli byl výkon trestu odnětí svobody </a:t>
            </a:r>
            <a:r>
              <a:rPr lang="cs-CZ" sz="2000" b="1" dirty="0">
                <a:latin typeface="+mn-lt"/>
              </a:rPr>
              <a:t>podmíněně</a:t>
            </a:r>
            <a:r>
              <a:rPr lang="cs-CZ" sz="2000" dirty="0">
                <a:latin typeface="+mn-lt"/>
              </a:rPr>
              <a:t> odložen na zkušební dobu </a:t>
            </a:r>
            <a:r>
              <a:rPr lang="cs-CZ" sz="2000" b="1" dirty="0">
                <a:latin typeface="+mn-lt"/>
              </a:rPr>
              <a:t>2</a:t>
            </a:r>
            <a:r>
              <a:rPr lang="cs-CZ" sz="2000" dirty="0">
                <a:latin typeface="+mn-lt"/>
              </a:rPr>
              <a:t> let, peněžitý trest 250.000,- Kč jmenovaný uhradil.</a:t>
            </a:r>
          </a:p>
          <a:p>
            <a:pPr marL="0" indent="0" algn="just">
              <a:buNone/>
            </a:pPr>
            <a:endParaRPr lang="cs-CZ" sz="2000" dirty="0">
              <a:latin typeface="+mn-lt"/>
            </a:endParaRP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423788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Rozsudek - místostarosta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4</a:t>
            </a:fld>
            <a:endParaRPr lang="cs-CZ" dirty="0"/>
          </a:p>
        </p:txBody>
      </p:sp>
      <p:sp>
        <p:nvSpPr>
          <p:cNvPr id="4" name="Zástupný symbol pro text 3"/>
          <p:cNvSpPr>
            <a:spLocks noGrp="1"/>
          </p:cNvSpPr>
          <p:nvPr>
            <p:ph type="body" sz="quarter" idx="13"/>
          </p:nvPr>
        </p:nvSpPr>
        <p:spPr>
          <a:xfrm>
            <a:off x="838200" y="1346663"/>
            <a:ext cx="10515600" cy="3708813"/>
          </a:xfrm>
        </p:spPr>
        <p:txBody>
          <a:bodyPr/>
          <a:lstStyle/>
          <a:p>
            <a:pPr algn="just"/>
            <a:endParaRPr lang="cs-CZ" sz="2000" dirty="0"/>
          </a:p>
          <a:p>
            <a:pPr algn="just"/>
            <a:r>
              <a:rPr lang="cs-CZ" sz="2000" dirty="0"/>
              <a:t>Nejvyšší soud  odmítl dovolání místostarosty podle kterého byla trestná činnost řádně prokázána. V pořádku je prý jak právní kvalifikace činu, tak uložený trest.</a:t>
            </a:r>
          </a:p>
          <a:p>
            <a:pPr algn="just"/>
            <a:r>
              <a:rPr lang="cs-CZ" sz="2000" dirty="0"/>
              <a:t>Ústavní soud jeho podání odmítl. Obhajoba ve stížnosti tvrdila, že místostarostův údajný skutek nenaplňuje znaky přijímání úplatku, ale pouze nepřímého úplatkářství.</a:t>
            </a:r>
          </a:p>
          <a:p>
            <a:pPr marL="0" indent="0" algn="just">
              <a:buNone/>
            </a:pPr>
            <a:endParaRPr lang="cs-CZ" sz="2000" dirty="0"/>
          </a:p>
          <a:p>
            <a:pPr algn="just"/>
            <a:endParaRPr lang="cs-CZ" sz="2000" dirty="0"/>
          </a:p>
          <a:p>
            <a:pPr algn="just"/>
            <a:endParaRPr lang="cs-CZ" sz="2000" dirty="0">
              <a:latin typeface="+mn-lt"/>
            </a:endParaRP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194777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2. Úplatek na ústředním správním úřadu </a:t>
            </a: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5</a:t>
            </a:fld>
            <a:endParaRPr lang="cs-CZ" dirty="0"/>
          </a:p>
        </p:txBody>
      </p:sp>
      <p:sp>
        <p:nvSpPr>
          <p:cNvPr id="4" name="Zástupný symbol pro text 3"/>
          <p:cNvSpPr>
            <a:spLocks noGrp="1"/>
          </p:cNvSpPr>
          <p:nvPr>
            <p:ph type="body" sz="quarter" idx="13"/>
          </p:nvPr>
        </p:nvSpPr>
        <p:spPr>
          <a:xfrm>
            <a:off x="838200" y="1602554"/>
            <a:ext cx="10515600" cy="4149853"/>
          </a:xfrm>
        </p:spPr>
        <p:txBody>
          <a:bodyPr/>
          <a:lstStyle/>
          <a:p>
            <a:pPr algn="just">
              <a:defRPr/>
            </a:pPr>
            <a:r>
              <a:rPr lang="cs-CZ" sz="2000" dirty="0">
                <a:latin typeface="+mn-lt"/>
              </a:rPr>
              <a:t>Policejní orgán obvinil v roce 2020 zaměstnance úřadu z trestného činu přijetí úplatku, kdy zaměstnanec požadoval úplatek ve výši 10 mil. Kč. Částku ve výši 5 mil. Kč později převzal, při převzetí částky byl Policii ČR zadržen. Zaměstnanec požadoval finanční úplatu za informace, které spadaly do jeho působnosti.</a:t>
            </a:r>
          </a:p>
          <a:p>
            <a:pPr marL="0" indent="0" algn="just">
              <a:buNone/>
              <a:defRPr/>
            </a:pPr>
            <a:endParaRPr lang="cs-CZ" sz="2000" dirty="0">
              <a:latin typeface="+mn-lt"/>
            </a:endParaRPr>
          </a:p>
          <a:p>
            <a:pPr algn="just">
              <a:defRPr/>
            </a:pPr>
            <a:r>
              <a:rPr lang="cs-CZ" sz="2000" dirty="0">
                <a:latin typeface="+mn-lt"/>
              </a:rPr>
              <a:t>Případ byl prověřován na základě trestního oznámení bývalého ředitele úřadu.</a:t>
            </a:r>
          </a:p>
          <a:p>
            <a:pPr algn="just">
              <a:defRPr/>
            </a:pPr>
            <a:endParaRPr lang="cs-CZ" sz="2000" dirty="0">
              <a:latin typeface="+mn-lt"/>
            </a:endParaRPr>
          </a:p>
          <a:p>
            <a:pPr algn="just">
              <a:defRPr/>
            </a:pPr>
            <a:r>
              <a:rPr lang="cs-CZ" sz="2000" dirty="0"/>
              <a:t>Případ byl dokumentován za využití ustanovení § 88 trestního řádu a za využití dalších operativně pátracích prostředků (§ 158c, § 158d trestního řádu).</a:t>
            </a:r>
          </a:p>
          <a:p>
            <a:pPr algn="just">
              <a:defRPr/>
            </a:pPr>
            <a:endParaRPr lang="cs-CZ" sz="2000" dirty="0">
              <a:latin typeface="+mn-lt"/>
            </a:endParaRPr>
          </a:p>
          <a:p>
            <a:pPr marL="0" indent="0" algn="just">
              <a:buNone/>
              <a:defRPr/>
            </a:pPr>
            <a:endParaRPr lang="cs-CZ" sz="2000" dirty="0">
              <a:latin typeface="+mn-lt"/>
            </a:endParaRPr>
          </a:p>
          <a:p>
            <a:pPr algn="just">
              <a:defRPr/>
            </a:pPr>
            <a:endParaRPr lang="cs-CZ" sz="2000" dirty="0">
              <a:latin typeface="+mn-lt"/>
            </a:endParaRPr>
          </a:p>
          <a:p>
            <a:endParaRPr lang="cs-CZ" dirty="0"/>
          </a:p>
        </p:txBody>
      </p:sp>
    </p:spTree>
    <p:extLst>
      <p:ext uri="{BB962C8B-B14F-4D97-AF65-F5344CB8AC3E}">
        <p14:creationId xmlns:p14="http://schemas.microsoft.com/office/powerpoint/2010/main" val="265951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Úplatek na ústředním správním úřadu – výroky </a:t>
            </a: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6</a:t>
            </a:fld>
            <a:endParaRPr lang="cs-CZ" dirty="0"/>
          </a:p>
        </p:txBody>
      </p:sp>
      <p:sp>
        <p:nvSpPr>
          <p:cNvPr id="4" name="Zástupný symbol pro text 3"/>
          <p:cNvSpPr>
            <a:spLocks noGrp="1"/>
          </p:cNvSpPr>
          <p:nvPr>
            <p:ph type="body" sz="quarter" idx="13"/>
          </p:nvPr>
        </p:nvSpPr>
        <p:spPr>
          <a:xfrm>
            <a:off x="838200" y="1602555"/>
            <a:ext cx="10515600" cy="3048576"/>
          </a:xfrm>
        </p:spPr>
        <p:txBody>
          <a:bodyPr/>
          <a:lstStyle/>
          <a:p>
            <a:pPr algn="just">
              <a:defRPr/>
            </a:pPr>
            <a:r>
              <a:rPr lang="cs-CZ" sz="2000" dirty="0"/>
              <a:t>Zaměstnanec úřadu platil za výkonného úředníka s dobrou pověstí. Nadřízení mu svěřovali náročné úkoly. Jeden takový ho zavedl směrem, jenž vyústil v jeho zatčení.</a:t>
            </a:r>
          </a:p>
          <a:p>
            <a:pPr algn="just">
              <a:defRPr/>
            </a:pPr>
            <a:r>
              <a:rPr lang="cs-CZ" sz="2000" dirty="0">
                <a:latin typeface="+mn-lt"/>
              </a:rPr>
              <a:t>Podle dosavadního šetření se zaměstnanec nabídl, že poskytne dokumenty z šetření včetně trestního oznámení za to, že mu bývalý ředitel úřadu zprostředkuje od prověřované firmy úplatek ve výši 10.mil. Kč.</a:t>
            </a:r>
          </a:p>
          <a:p>
            <a:pPr algn="just">
              <a:defRPr/>
            </a:pPr>
            <a:r>
              <a:rPr lang="cs-CZ" sz="2000" dirty="0"/>
              <a:t>Peníze chtěl pro své dvě dcery, protože "by si na to v životě neušetřily".</a:t>
            </a:r>
            <a:endParaRPr lang="cs-CZ" sz="2000" dirty="0">
              <a:latin typeface="+mn-lt"/>
            </a:endParaRPr>
          </a:p>
          <a:p>
            <a:pPr marL="0" indent="0" algn="just">
              <a:buNone/>
              <a:defRPr/>
            </a:pPr>
            <a:endParaRPr lang="cs-CZ" sz="2000" dirty="0">
              <a:latin typeface="+mn-lt"/>
            </a:endParaRPr>
          </a:p>
          <a:p>
            <a:pPr algn="just">
              <a:defRPr/>
            </a:pPr>
            <a:endParaRPr lang="cs-CZ" sz="2000" dirty="0">
              <a:latin typeface="+mn-lt"/>
            </a:endParaRPr>
          </a:p>
          <a:p>
            <a:endParaRPr lang="cs-CZ" dirty="0"/>
          </a:p>
        </p:txBody>
      </p:sp>
    </p:spTree>
    <p:extLst>
      <p:ext uri="{BB962C8B-B14F-4D97-AF65-F5344CB8AC3E}">
        <p14:creationId xmlns:p14="http://schemas.microsoft.com/office/powerpoint/2010/main" val="205545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Úplatek na ústředním správním úřadu</a:t>
            </a: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7</a:t>
            </a:fld>
            <a:endParaRPr lang="cs-CZ" dirty="0"/>
          </a:p>
        </p:txBody>
      </p:sp>
      <p:sp>
        <p:nvSpPr>
          <p:cNvPr id="4" name="Zástupný symbol pro text 3"/>
          <p:cNvSpPr>
            <a:spLocks noGrp="1"/>
          </p:cNvSpPr>
          <p:nvPr>
            <p:ph type="body" sz="quarter" idx="13"/>
          </p:nvPr>
        </p:nvSpPr>
        <p:spPr>
          <a:xfrm>
            <a:off x="838200" y="1602555"/>
            <a:ext cx="10515600" cy="3158631"/>
          </a:xfrm>
        </p:spPr>
        <p:txBody>
          <a:bodyPr/>
          <a:lstStyle/>
          <a:p>
            <a:pPr algn="just"/>
            <a:r>
              <a:rPr lang="cs-CZ" sz="2000" dirty="0"/>
              <a:t>Podle soudce se zaměstnanec hluboce zpronevěřil poslání, které měl v práci plnit. Porušil služební zákon, vyzrazením informací prolomil povinnost mlčenlivosti a vlastní majetkový prospěch nadřadil nad zájem společnosti bránit protiprávnímu jednání. </a:t>
            </a:r>
          </a:p>
          <a:p>
            <a:pPr algn="just"/>
            <a:r>
              <a:rPr lang="cs-CZ" sz="2000" dirty="0"/>
              <a:t>Soudce v rozsudku poznamenal, že obžalovaný nejednal v tíživé finanční situaci. Jeho majetkové poměry označil za nadstandardní. Úředník měl čistý příjem mezi 50 a 60 tisíci měsíčně. </a:t>
            </a:r>
          </a:p>
          <a:p>
            <a:r>
              <a:rPr lang="cs-CZ" sz="2000" dirty="0"/>
              <a:t>V roce 2021 proběhlo odvolací soudní řízení, rozsudek – 8 roků nepodmíněně.</a:t>
            </a:r>
          </a:p>
          <a:p>
            <a:pPr algn="just">
              <a:defRPr/>
            </a:pPr>
            <a:endParaRPr lang="cs-CZ" sz="2000" dirty="0">
              <a:latin typeface="+mn-lt"/>
            </a:endParaRPr>
          </a:p>
          <a:p>
            <a:pPr algn="just">
              <a:defRPr/>
            </a:pPr>
            <a:endParaRPr lang="cs-CZ" sz="2000" dirty="0">
              <a:latin typeface="+mn-lt"/>
            </a:endParaRPr>
          </a:p>
          <a:p>
            <a:endParaRPr lang="cs-CZ" dirty="0"/>
          </a:p>
        </p:txBody>
      </p:sp>
    </p:spTree>
    <p:extLst>
      <p:ext uri="{BB962C8B-B14F-4D97-AF65-F5344CB8AC3E}">
        <p14:creationId xmlns:p14="http://schemas.microsoft.com/office/powerpoint/2010/main" val="401978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3. </a:t>
            </a:r>
            <a:r>
              <a:rPr lang="cs-CZ" dirty="0"/>
              <a:t>Zadržení poslance/hejtmana</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8</a:t>
            </a:fld>
            <a:endParaRPr lang="cs-CZ" dirty="0"/>
          </a:p>
        </p:txBody>
      </p:sp>
      <p:sp>
        <p:nvSpPr>
          <p:cNvPr id="4" name="Zástupný symbol pro text 3"/>
          <p:cNvSpPr>
            <a:spLocks noGrp="1"/>
          </p:cNvSpPr>
          <p:nvPr>
            <p:ph type="body" sz="quarter" idx="13"/>
          </p:nvPr>
        </p:nvSpPr>
        <p:spPr>
          <a:xfrm>
            <a:off x="838200" y="1346662"/>
            <a:ext cx="10515600" cy="4823737"/>
          </a:xfrm>
        </p:spPr>
        <p:txBody>
          <a:bodyPr/>
          <a:lstStyle/>
          <a:p>
            <a:pPr algn="just"/>
            <a:endParaRPr lang="cs-CZ" sz="2000" dirty="0"/>
          </a:p>
          <a:p>
            <a:pPr algn="just"/>
            <a:r>
              <a:rPr lang="cs-CZ" sz="2000" dirty="0"/>
              <a:t>Dne 14. 5. 2012 okolo 20. 00 hod.  byl ve smyslu § 76 odst. 1 trestního řádu bez předchozího souhlasu státního zástupce zadržen hejtman.</a:t>
            </a:r>
          </a:p>
          <a:p>
            <a:pPr algn="just"/>
            <a:r>
              <a:rPr lang="cs-CZ" sz="2000" dirty="0"/>
              <a:t>O jeho zadržení byla informována předsedkyně PS, která později udělila souhlas se zadržením poslance.</a:t>
            </a:r>
          </a:p>
          <a:p>
            <a:pPr algn="just"/>
            <a:r>
              <a:rPr lang="cs-CZ" sz="2000" dirty="0"/>
              <a:t>Hejtman byl zadržen bezprostředně poté, co odnášel z domu ředitelky nemocnice krabici,  která obsahovala kromě dvou lahví vína finanční hotovost téměř 7 mil. Kč.  Při výslechu téhož dne uvedl, že peníze nejsou jeho a neví jak se do krabice dostaly. Otisky prstů na krabici a bankovkách nebyly nalezeny.</a:t>
            </a:r>
          </a:p>
          <a:p>
            <a:pPr algn="just"/>
            <a:r>
              <a:rPr lang="cs-CZ" sz="2000" dirty="0"/>
              <a:t>Při zdržení měl u sebe revolver, teleskopický obušek a prokázal se průkazem PS, tvrdil, že využívá poslanecké imunity.</a:t>
            </a:r>
          </a:p>
          <a:p>
            <a:pPr marL="0" indent="0" algn="just">
              <a:buNone/>
            </a:pPr>
            <a:endParaRPr lang="cs-CZ" sz="2000" dirty="0"/>
          </a:p>
          <a:p>
            <a:pPr algn="just"/>
            <a:endParaRPr lang="cs-CZ" sz="2000" dirty="0"/>
          </a:p>
          <a:p>
            <a:pPr algn="just"/>
            <a:endParaRPr lang="cs-CZ" sz="2000" dirty="0">
              <a:latin typeface="+mn-lt"/>
            </a:endParaRP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309640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j-lt"/>
              </a:rPr>
              <a:t> </a:t>
            </a:r>
            <a:r>
              <a:rPr lang="cs-CZ" dirty="0"/>
              <a:t>Trestní oznámení </a:t>
            </a:r>
            <a:endParaRPr lang="cs-CZ" dirty="0">
              <a:latin typeface="+mj-lt"/>
            </a:endParaRPr>
          </a:p>
        </p:txBody>
      </p:sp>
      <p:sp>
        <p:nvSpPr>
          <p:cNvPr id="3" name="Zástupný symbol pro číslo snímku 2"/>
          <p:cNvSpPr>
            <a:spLocks noGrp="1"/>
          </p:cNvSpPr>
          <p:nvPr>
            <p:ph type="sldNum" sz="quarter" idx="12"/>
          </p:nvPr>
        </p:nvSpPr>
        <p:spPr/>
        <p:txBody>
          <a:bodyPr/>
          <a:lstStyle/>
          <a:p>
            <a:fld id="{7EB3CF81-40B1-461F-ABB1-DF8E3BDEAF2C}" type="slidenum">
              <a:rPr lang="cs-CZ" smtClean="0"/>
              <a:t>9</a:t>
            </a:fld>
            <a:endParaRPr lang="cs-CZ" dirty="0"/>
          </a:p>
        </p:txBody>
      </p:sp>
      <p:sp>
        <p:nvSpPr>
          <p:cNvPr id="4" name="Zástupný symbol pro text 3"/>
          <p:cNvSpPr>
            <a:spLocks noGrp="1"/>
          </p:cNvSpPr>
          <p:nvPr>
            <p:ph type="body" sz="quarter" idx="13"/>
          </p:nvPr>
        </p:nvSpPr>
        <p:spPr>
          <a:xfrm>
            <a:off x="838200" y="1346663"/>
            <a:ext cx="10515600" cy="5117199"/>
          </a:xfrm>
        </p:spPr>
        <p:txBody>
          <a:bodyPr/>
          <a:lstStyle/>
          <a:p>
            <a:pPr algn="just"/>
            <a:endParaRPr lang="cs-CZ" sz="2000" dirty="0"/>
          </a:p>
          <a:p>
            <a:pPr algn="just"/>
            <a:r>
              <a:rPr lang="cs-CZ" sz="2000" dirty="0"/>
              <a:t>Prověřování bylo zahájeno na základě trestního oznámení osoby, která získala  podklady týkající se rekonstrukce zámku.</a:t>
            </a:r>
          </a:p>
          <a:p>
            <a:pPr algn="just">
              <a:buFontTx/>
              <a:buChar char="-"/>
            </a:pPr>
            <a:endParaRPr lang="cs-CZ" sz="2000" dirty="0"/>
          </a:p>
          <a:p>
            <a:pPr algn="just"/>
            <a:endParaRPr lang="cs-CZ" sz="2000" dirty="0"/>
          </a:p>
          <a:p>
            <a:pPr algn="just"/>
            <a:endParaRPr lang="cs-CZ" sz="2000" dirty="0">
              <a:latin typeface="+mn-lt"/>
            </a:endParaRPr>
          </a:p>
          <a:p>
            <a:pPr marL="0" indent="0" algn="just">
              <a:buNone/>
            </a:pPr>
            <a:endParaRPr lang="cs-CZ" sz="2000" dirty="0">
              <a:latin typeface="+mn-lt"/>
            </a:endParaRPr>
          </a:p>
          <a:p>
            <a:endParaRPr lang="cs-CZ" dirty="0"/>
          </a:p>
        </p:txBody>
      </p:sp>
    </p:spTree>
    <p:extLst>
      <p:ext uri="{BB962C8B-B14F-4D97-AF65-F5344CB8AC3E}">
        <p14:creationId xmlns:p14="http://schemas.microsoft.com/office/powerpoint/2010/main" val="2016803479"/>
      </p:ext>
    </p:extLst>
  </p:cSld>
  <p:clrMapOvr>
    <a:masterClrMapping/>
  </p:clrMapOvr>
</p:sld>
</file>

<file path=ppt/theme/theme1.xml><?xml version="1.0" encoding="utf-8"?>
<a:theme xmlns:a="http://schemas.openxmlformats.org/drawingml/2006/main" name="Úvod">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226C8D01-3D31-47B5-8ADE-6DF87835EA7A}"/>
    </a:ext>
  </a:extLst>
</a:theme>
</file>

<file path=ppt/theme/theme10.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Závěr">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7C7EBA62-36D5-4AB7-9BB0-CB3C3E58AC79}"/>
    </a:ext>
  </a:extLst>
</a:theme>
</file>

<file path=ppt/theme/theme3.xml><?xml version="1.0" encoding="utf-8"?>
<a:theme xmlns:a="http://schemas.openxmlformats.org/drawingml/2006/main" name="Předělová stránka">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535FE6AB-1C73-4AD1-8217-06E09FE4119B}"/>
    </a:ext>
  </a:extLst>
</a:theme>
</file>

<file path=ppt/theme/theme4.xml><?xml version="1.0" encoding="utf-8"?>
<a:theme xmlns:a="http://schemas.openxmlformats.org/drawingml/2006/main" name="Obsah">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ADA1F0B9-BD1B-4C1F-A498-BB6C8D75366F}"/>
    </a:ext>
  </a:extLst>
</a:theme>
</file>

<file path=ppt/theme/theme5.xml><?xml version="1.0" encoding="utf-8"?>
<a:theme xmlns:a="http://schemas.openxmlformats.org/drawingml/2006/main" name="Různé typy stránek">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31638800-C9A7-4264-BD8D-C89D34F8B06C}"/>
    </a:ext>
  </a:extLst>
</a:theme>
</file>

<file path=ppt/theme/theme6.xml><?xml version="1.0" encoding="utf-8"?>
<a:theme xmlns:a="http://schemas.openxmlformats.org/drawingml/2006/main" name="Graf">
  <a:themeElements>
    <a:clrScheme name="Vlastní 2">
      <a:dk1>
        <a:sysClr val="windowText" lastClr="000000"/>
      </a:dk1>
      <a:lt1>
        <a:sysClr val="window" lastClr="FFFFFF"/>
      </a:lt1>
      <a:dk2>
        <a:srgbClr val="000000"/>
      </a:dk2>
      <a:lt2>
        <a:srgbClr val="FFFFFF"/>
      </a:lt2>
      <a:accent1>
        <a:srgbClr val="5398D2"/>
      </a:accent1>
      <a:accent2>
        <a:srgbClr val="E94C55"/>
      </a:accent2>
      <a:accent3>
        <a:srgbClr val="F9BF73"/>
      </a:accent3>
      <a:accent4>
        <a:srgbClr val="66BFAE"/>
      </a:accent4>
      <a:accent5>
        <a:srgbClr val="955B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BCBACC9D-2F01-4261-B24C-BFEDE483AA3A}"/>
    </a:ext>
  </a:extLst>
</a:theme>
</file>

<file path=ppt/theme/theme7.xml><?xml version="1.0" encoding="utf-8"?>
<a:theme xmlns:a="http://schemas.openxmlformats.org/drawingml/2006/main" name="Dva obrázky s popisky">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66EDD9B4-7021-48B7-8623-263F2A7C9073}"/>
    </a:ext>
  </a:extLst>
</a:theme>
</file>

<file path=ppt/theme/theme8.xml><?xml version="1.0" encoding="utf-8"?>
<a:theme xmlns:a="http://schemas.openxmlformats.org/drawingml/2006/main" name="Tři obrázky s popisky">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FD189E5C-9B44-4F6A-8109-F8CCCA5AF808}"/>
    </a:ext>
  </a:extLst>
</a:theme>
</file>

<file path=ppt/theme/theme9.xml><?xml version="1.0" encoding="utf-8"?>
<a:theme xmlns:a="http://schemas.openxmlformats.org/drawingml/2006/main" name="Speciální">
  <a:themeElements>
    <a:clrScheme name="Vlastní 1">
      <a:dk1>
        <a:sysClr val="windowText" lastClr="000000"/>
      </a:dk1>
      <a:lt1>
        <a:sysClr val="window" lastClr="FFFFFF"/>
      </a:lt1>
      <a:dk2>
        <a:srgbClr val="000000"/>
      </a:dk2>
      <a:lt2>
        <a:srgbClr val="FFFFFF"/>
      </a:lt2>
      <a:accent1>
        <a:srgbClr val="51B7E9"/>
      </a:accent1>
      <a:accent2>
        <a:srgbClr val="2896D3"/>
      </a:accent2>
      <a:accent3>
        <a:srgbClr val="006DA1"/>
      </a:accent3>
      <a:accent4>
        <a:srgbClr val="E94C55"/>
      </a:accent4>
      <a:accent5>
        <a:srgbClr val="006DA1"/>
      </a:accent5>
      <a:accent6>
        <a:srgbClr val="FFFFFF"/>
      </a:accent6>
      <a:hlink>
        <a:srgbClr val="006DA1"/>
      </a:hlink>
      <a:folHlink>
        <a:srgbClr val="E94C55"/>
      </a:folHlink>
    </a:clrScheme>
    <a:fontScheme name="Vlastní 1">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Šablona 16-9_2.8.potx" id="{922D7B32-0631-4D84-9476-DB3E5F02CA21}" vid="{03BD1C45-A0B2-4150-B93E-0E79E706B39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7F6911759377A489158637EE57A7A06" ma:contentTypeVersion="9" ma:contentTypeDescription="Vytvořit nový dokument" ma:contentTypeScope="" ma:versionID="22dcb395c5bd9ad3a5a6295c34e4f7ad">
  <xsd:schema xmlns:xsd="http://www.w3.org/2001/XMLSchema" xmlns:p="http://schemas.microsoft.com/office/2006/metadata/properties" xmlns:ns2="57c3d9b8-bc72-4856-b35c-920442c0b9a4" xmlns:ns3="http://schemas.microsoft.com/sharepoint/v3/fields" targetNamespace="http://schemas.microsoft.com/office/2006/metadata/properties" ma:root="true" ma:fieldsID="cf99c080062c4bb3b487e0af1ab196dc" ns2:_="" ns3:_="">
    <xsd:import namespace="57c3d9b8-bc72-4856-b35c-920442c0b9a4"/>
    <xsd:import namespace="http://schemas.microsoft.com/sharepoint/v3/fields"/>
    <xsd:element name="properties">
      <xsd:complexType>
        <xsd:sequence>
          <xsd:element name="documentManagement">
            <xsd:complexType>
              <xsd:all>
                <xsd:element ref="ns2:pozn_x00e1_mka" minOccurs="0"/>
                <xsd:element ref="ns3:_DCDateCreated" minOccurs="0"/>
              </xsd:all>
            </xsd:complexType>
          </xsd:element>
        </xsd:sequence>
      </xsd:complexType>
    </xsd:element>
  </xsd:schema>
  <xsd:schema xmlns:xsd="http://www.w3.org/2001/XMLSchema" xmlns:dms="http://schemas.microsoft.com/office/2006/documentManagement/types" targetNamespace="57c3d9b8-bc72-4856-b35c-920442c0b9a4" elementFormDefault="qualified">
    <xsd:import namespace="http://schemas.microsoft.com/office/2006/documentManagement/types"/>
    <xsd:element name="pozn_x00e1_mka" ma:index="8" nillable="true" ma:displayName="Poznámka" ma:default="" ma:internalName="pozn_x00e1_mka">
      <xsd:simpleType>
        <xsd:restriction base="dms:Text">
          <xsd:maxLength value="255"/>
        </xsd:restrict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DCDateCreated" ma:index="11" nillable="true" ma:displayName="Datum vytvoření" ma:default="[today]" ma:description="Datum, k němuž byl tento prostředek vytvořen"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0" ma:displayName="Autor"/>
        <xsd:element ref="dcterms:created" minOccurs="0" maxOccurs="1"/>
        <xsd:element ref="dc:identifier" minOccurs="0" maxOccurs="1"/>
        <xsd:element name="contentType" minOccurs="0" maxOccurs="1" type="xsd:string" ma:index="0" ma:displayName="Typ obsahu" ma:readOnly="true"/>
        <xsd:element ref="dc:title" minOccurs="0" maxOccurs="1" ma:index="4" ma:displayName="Nadpis"/>
        <xsd:element ref="dc:subject" minOccurs="0" maxOccurs="1"/>
        <xsd:element ref="dc:description" minOccurs="0" maxOccurs="1" ma:index="9" ma:displayName="Komentář"/>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ozn_x00e1_mka xmlns="57c3d9b8-bc72-4856-b35c-920442c0b9a4" xsi:nil="true"/>
    <_DCDateCreated xmlns="http://schemas.microsoft.com/sharepoint/v3/fields">2020-07-28T12:43:00+00:00</_DCDateCreated>
  </documentManagement>
</p:properties>
</file>

<file path=customXml/itemProps1.xml><?xml version="1.0" encoding="utf-8"?>
<ds:datastoreItem xmlns:ds="http://schemas.openxmlformats.org/officeDocument/2006/customXml" ds:itemID="{2491015B-936D-40A3-B08C-3441393077B5}">
  <ds:schemaRefs>
    <ds:schemaRef ds:uri="http://schemas.microsoft.com/sharepoint/v3/contenttype/forms"/>
  </ds:schemaRefs>
</ds:datastoreItem>
</file>

<file path=customXml/itemProps2.xml><?xml version="1.0" encoding="utf-8"?>
<ds:datastoreItem xmlns:ds="http://schemas.openxmlformats.org/officeDocument/2006/customXml" ds:itemID="{41226F0C-2894-4CB0-9CB3-ECEAF2897F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c3d9b8-bc72-4856-b35c-920442c0b9a4"/>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F619559-1294-4B37-AC96-0942DD89A5A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sharepoint/v3/fields"/>
    <ds:schemaRef ds:uri="57c3d9b8-bc72-4856-b35c-920442c0b9a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Šablona 16-9_2.8</Template>
  <TotalTime>92690</TotalTime>
  <Words>1786</Words>
  <Application>Microsoft Office PowerPoint</Application>
  <PresentationFormat>Širokoúhlá obrazovka</PresentationFormat>
  <Paragraphs>141</Paragraphs>
  <Slides>23</Slides>
  <Notes>0</Notes>
  <HiddenSlides>0</HiddenSlides>
  <MMClips>0</MMClips>
  <ScaleCrop>false</ScaleCrop>
  <HeadingPairs>
    <vt:vector size="6" baseType="variant">
      <vt:variant>
        <vt:lpstr>Použitá písma</vt:lpstr>
      </vt:variant>
      <vt:variant>
        <vt:i4>5</vt:i4>
      </vt:variant>
      <vt:variant>
        <vt:lpstr>Motiv</vt:lpstr>
      </vt:variant>
      <vt:variant>
        <vt:i4>9</vt:i4>
      </vt:variant>
      <vt:variant>
        <vt:lpstr>Nadpisy snímků</vt:lpstr>
      </vt:variant>
      <vt:variant>
        <vt:i4>23</vt:i4>
      </vt:variant>
    </vt:vector>
  </HeadingPairs>
  <TitlesOfParts>
    <vt:vector size="37" baseType="lpstr">
      <vt:lpstr>Arial</vt:lpstr>
      <vt:lpstr>AvenirNext LT Pro Bold</vt:lpstr>
      <vt:lpstr>Calibri</vt:lpstr>
      <vt:lpstr>Segoe UI</vt:lpstr>
      <vt:lpstr>Wingdings</vt:lpstr>
      <vt:lpstr>Úvod</vt:lpstr>
      <vt:lpstr>Závěr</vt:lpstr>
      <vt:lpstr>Předělová stránka</vt:lpstr>
      <vt:lpstr>Obsah</vt:lpstr>
      <vt:lpstr>Různé typy stránek</vt:lpstr>
      <vt:lpstr>Graf</vt:lpstr>
      <vt:lpstr>Dva obrázky s popisky</vt:lpstr>
      <vt:lpstr>Tři obrázky s popisky</vt:lpstr>
      <vt:lpstr>Speciální</vt:lpstr>
      <vt:lpstr>Prezentace aplikace PowerPoint</vt:lpstr>
      <vt:lpstr>Statistické údaje – počet stíhaných osob 2017-2022</vt:lpstr>
      <vt:lpstr> 1. Rozsudek - místostarosta</vt:lpstr>
      <vt:lpstr> Rozsudek - místostarosta</vt:lpstr>
      <vt:lpstr> 2. Úplatek na ústředním správním úřadu </vt:lpstr>
      <vt:lpstr> Úplatek na ústředním správním úřadu – výroky </vt:lpstr>
      <vt:lpstr> Úplatek na ústředním správním úřadu</vt:lpstr>
      <vt:lpstr> 3. Zadržení poslance/hejtmana</vt:lpstr>
      <vt:lpstr> Trestní oznámení </vt:lpstr>
      <vt:lpstr> Právní kvalifikace</vt:lpstr>
      <vt:lpstr> Prověřované veřejné zakázky</vt:lpstr>
      <vt:lpstr> Rozsudek KS Praha</vt:lpstr>
      <vt:lpstr> Rozsudek KS Praha</vt:lpstr>
      <vt:lpstr> Rozsudek KS Praha</vt:lpstr>
      <vt:lpstr> Rozsudek KS Praha</vt:lpstr>
      <vt:lpstr> Rozsudek KS Praha</vt:lpstr>
      <vt:lpstr> Rozsudek KS Praha</vt:lpstr>
      <vt:lpstr>  4. Soudce</vt:lpstr>
      <vt:lpstr>  Soudce</vt:lpstr>
      <vt:lpstr>  Soudce</vt:lpstr>
      <vt:lpstr>  Soudce</vt:lpstr>
      <vt:lpstr>Dotazy ?</vt:lpstr>
      <vt:lpstr>Prezentace aplikace PowerPoint</vt:lpstr>
    </vt:vector>
  </TitlesOfParts>
  <Company>Ministerstvo financí</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Pokyny pro správné použití šablony MF</dc:title>
  <dc:creator>Mgr. Vojtěch Peterka</dc:creator>
  <dc:description/>
  <cp:lastModifiedBy>Neubauer Jaroslav, Mgr</cp:lastModifiedBy>
  <cp:revision>126</cp:revision>
  <cp:lastPrinted>2021-09-06T10:56:31Z</cp:lastPrinted>
  <dcterms:created xsi:type="dcterms:W3CDTF">2020-07-28T08:35:18Z</dcterms:created>
  <dcterms:modified xsi:type="dcterms:W3CDTF">2022-05-24T08:32:50Z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0x01010067F6911759377A489158637EE57A7A06</vt:lpwstr>
  </property>
</Properties>
</file>